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13"/>
  </p:notesMasterIdLst>
  <p:sldIdLst>
    <p:sldId id="256" r:id="rId2"/>
    <p:sldId id="258" r:id="rId3"/>
    <p:sldId id="257" r:id="rId4"/>
    <p:sldId id="259" r:id="rId5"/>
    <p:sldId id="260" r:id="rId6"/>
    <p:sldId id="264" r:id="rId7"/>
    <p:sldId id="261" r:id="rId8"/>
    <p:sldId id="269" r:id="rId9"/>
    <p:sldId id="272" r:id="rId10"/>
    <p:sldId id="263" r:id="rId11"/>
    <p:sldId id="277" r:id="rId12"/>
  </p:sldIdLst>
  <p:sldSz cx="18288000" cy="10287000"/>
  <p:notesSz cx="6858000" cy="9144000"/>
  <p:embeddedFontLst>
    <p:embeddedFont>
      <p:font typeface="Cuprum" panose="020B0604020202020204" charset="0"/>
      <p:regular r:id="rId14"/>
      <p:bold r:id="rId15"/>
      <p:italic r:id="rId16"/>
      <p:boldItalic r:id="rId17"/>
    </p:embeddedFont>
    <p:embeddedFont>
      <p:font typeface="Ubuntu" panose="020B0504030602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33B137-F87D-4E7E-8B33-7C31B7B1535C}">
  <a:tblStyle styleId="{5A33B137-F87D-4E7E-8B33-7C31B7B153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754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>
            <a:spLocks noGrp="1"/>
          </p:cNvSpPr>
          <p:nvPr>
            <p:ph type="ctrTitle"/>
          </p:nvPr>
        </p:nvSpPr>
        <p:spPr>
          <a:xfrm>
            <a:off x="4209800" y="1116550"/>
            <a:ext cx="93993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uprum"/>
              <a:buNone/>
              <a:defRPr sz="6000" b="1">
                <a:solidFill>
                  <a:schemeClr val="lt1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subTitle" idx="1"/>
          </p:nvPr>
        </p:nvSpPr>
        <p:spPr>
          <a:xfrm>
            <a:off x="3448700" y="2652925"/>
            <a:ext cx="10160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3085975" y="1264500"/>
            <a:ext cx="11074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5402425" y="31093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b="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b="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b="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b="0"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5038775" y="3572036"/>
            <a:ext cx="7772400" cy="28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2000"/>
              <a:buNone/>
              <a:defRPr sz="20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2000"/>
              <a:buNone/>
              <a:defRPr sz="20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2000"/>
              <a:buNone/>
              <a:defRPr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2000"/>
              <a:buNone/>
              <a:defRPr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2000"/>
              <a:buNone/>
              <a:defRPr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2000"/>
              <a:buNone/>
              <a:defRPr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2000"/>
              <a:buNone/>
              <a:defRPr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085975" y="1264500"/>
            <a:ext cx="11074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body" idx="1"/>
          </p:nvPr>
        </p:nvSpPr>
        <p:spPr>
          <a:xfrm>
            <a:off x="4367950" y="362857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body" idx="2"/>
          </p:nvPr>
        </p:nvSpPr>
        <p:spPr>
          <a:xfrm>
            <a:off x="8558950" y="362857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3085975" y="1264500"/>
            <a:ext cx="11074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085975" y="1264500"/>
            <a:ext cx="11074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>
            <a:spLocks noGrp="1"/>
          </p:cNvSpPr>
          <p:nvPr>
            <p:ph type="pic" idx="2"/>
          </p:nvPr>
        </p:nvSpPr>
        <p:spPr>
          <a:xfrm>
            <a:off x="8905806" y="2057400"/>
            <a:ext cx="8125500" cy="60942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976450" y="2140775"/>
            <a:ext cx="6010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body" idx="1"/>
          </p:nvPr>
        </p:nvSpPr>
        <p:spPr>
          <a:xfrm>
            <a:off x="1236100" y="4407475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t="-75854" b="-75844"/>
            </a:stretch>
          </a:blipFill>
          <a:ln>
            <a:noFill/>
          </a:ln>
        </p:spPr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092075" y="106976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Cuprum"/>
              <a:buNone/>
              <a:defRPr sz="7000" b="1" i="0" u="none" strike="noStrike" cap="none">
                <a:solidFill>
                  <a:schemeClr val="lt1"/>
                </a:solidFill>
                <a:latin typeface="Cuprum"/>
                <a:ea typeface="Cuprum"/>
                <a:cs typeface="Cuprum"/>
                <a:sym typeface="Cupr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5694500" y="40342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 i="0" u="none" strike="noStrike" cap="none">
                <a:solidFill>
                  <a:schemeClr val="lt1"/>
                </a:solidFill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–"/>
              <a:defRPr sz="2800" i="0" u="none" strike="noStrike" cap="none">
                <a:solidFill>
                  <a:schemeClr val="lt1"/>
                </a:solidFill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 i="0" u="none" strike="noStrike" cap="none">
                <a:solidFill>
                  <a:schemeClr val="lt1"/>
                </a:solidFill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 i="0" u="none" strike="noStrike" cap="none">
                <a:solidFill>
                  <a:schemeClr val="lt1"/>
                </a:solidFill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»"/>
              <a:defRPr sz="2000" i="0" u="none" strike="noStrike" cap="none">
                <a:solidFill>
                  <a:schemeClr val="lt1"/>
                </a:solidFill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 i="0" u="none" strike="noStrike" cap="none">
                <a:solidFill>
                  <a:schemeClr val="lt1"/>
                </a:solidFill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 i="0" u="none" strike="noStrike" cap="none">
                <a:solidFill>
                  <a:schemeClr val="lt1"/>
                </a:solidFill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 i="0" u="none" strike="noStrike" cap="none">
                <a:solidFill>
                  <a:schemeClr val="lt1"/>
                </a:solidFill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sp>
        <p:nvSpPr>
          <p:cNvPr id="35" name="Google Shape;35;p9"/>
          <p:cNvSpPr txBox="1"/>
          <p:nvPr/>
        </p:nvSpPr>
        <p:spPr>
          <a:xfrm>
            <a:off x="337397" y="2377181"/>
            <a:ext cx="9937800" cy="4000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R" sz="12999" dirty="0">
                <a:solidFill>
                  <a:srgbClr val="FFFFFF"/>
                </a:solidFill>
                <a:latin typeface="Cuprum"/>
                <a:sym typeface="Cuprum"/>
              </a:rPr>
              <a:t>Arboles de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R" sz="12999" dirty="0">
                <a:solidFill>
                  <a:srgbClr val="FFFFFF"/>
                </a:solidFill>
                <a:latin typeface="Cuprum"/>
                <a:sym typeface="Cuprum"/>
              </a:rPr>
              <a:t>Decisión</a:t>
            </a:r>
          </a:p>
        </p:txBody>
      </p:sp>
      <p:grpSp>
        <p:nvGrpSpPr>
          <p:cNvPr id="36" name="Google Shape;36;p9"/>
          <p:cNvGrpSpPr/>
          <p:nvPr/>
        </p:nvGrpSpPr>
        <p:grpSpPr>
          <a:xfrm rot="10800000">
            <a:off x="8975074" y="9010026"/>
            <a:ext cx="337852" cy="337852"/>
            <a:chOff x="0" y="0"/>
            <a:chExt cx="812800" cy="812800"/>
          </a:xfrm>
        </p:grpSpPr>
        <p:sp>
          <p:nvSpPr>
            <p:cNvPr id="37" name="Google Shape;37;p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" name="Google Shape;39;p9"/>
          <p:cNvGrpSpPr/>
          <p:nvPr/>
        </p:nvGrpSpPr>
        <p:grpSpPr>
          <a:xfrm rot="10800000">
            <a:off x="4916056" y="9286875"/>
            <a:ext cx="337852" cy="337852"/>
            <a:chOff x="0" y="0"/>
            <a:chExt cx="812800" cy="812800"/>
          </a:xfrm>
        </p:grpSpPr>
        <p:sp>
          <p:nvSpPr>
            <p:cNvPr id="40" name="Google Shape;40;p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" name="Google Shape;42;p9"/>
          <p:cNvSpPr/>
          <p:nvPr/>
        </p:nvSpPr>
        <p:spPr>
          <a:xfrm rot="-5400000">
            <a:off x="1076325" y="8405961"/>
            <a:ext cx="1526932" cy="1526932"/>
          </a:xfrm>
          <a:custGeom>
            <a:avLst/>
            <a:gdLst/>
            <a:ahLst/>
            <a:cxnLst/>
            <a:rect l="l" t="t" r="r" b="b"/>
            <a:pathLst>
              <a:path w="1526932" h="1526932" extrusionOk="0">
                <a:moveTo>
                  <a:pt x="0" y="0"/>
                </a:moveTo>
                <a:lnTo>
                  <a:pt x="1526932" y="0"/>
                </a:lnTo>
                <a:lnTo>
                  <a:pt x="1526932" y="1526932"/>
                </a:lnTo>
                <a:lnTo>
                  <a:pt x="0" y="15269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43" name="Google Shape;43;p9"/>
          <p:cNvCxnSpPr/>
          <p:nvPr/>
        </p:nvCxnSpPr>
        <p:spPr>
          <a:xfrm>
            <a:off x="2482834" y="9398651"/>
            <a:ext cx="2602148" cy="0"/>
          </a:xfrm>
          <a:prstGeom prst="straightConnector1">
            <a:avLst/>
          </a:prstGeom>
          <a:noFill/>
          <a:ln w="123825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" name="Google Shape;44;p9"/>
          <p:cNvCxnSpPr/>
          <p:nvPr/>
        </p:nvCxnSpPr>
        <p:spPr>
          <a:xfrm>
            <a:off x="2416351" y="8952876"/>
            <a:ext cx="3960584" cy="0"/>
          </a:xfrm>
          <a:prstGeom prst="straightConnector1">
            <a:avLst/>
          </a:prstGeom>
          <a:noFill/>
          <a:ln w="123825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" name="Google Shape;45;p9"/>
          <p:cNvCxnSpPr/>
          <p:nvPr/>
        </p:nvCxnSpPr>
        <p:spPr>
          <a:xfrm>
            <a:off x="5253908" y="7284368"/>
            <a:ext cx="0" cy="1673270"/>
          </a:xfrm>
          <a:prstGeom prst="straightConnector1">
            <a:avLst/>
          </a:prstGeom>
          <a:noFill/>
          <a:ln w="104775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6" name="Google Shape;46;p9"/>
          <p:cNvGrpSpPr/>
          <p:nvPr/>
        </p:nvGrpSpPr>
        <p:grpSpPr>
          <a:xfrm>
            <a:off x="3287769" y="6515272"/>
            <a:ext cx="3814562" cy="1020604"/>
            <a:chOff x="0" y="-57150"/>
            <a:chExt cx="1732544" cy="463550"/>
          </a:xfrm>
        </p:grpSpPr>
        <p:sp>
          <p:nvSpPr>
            <p:cNvPr id="47" name="Google Shape;47;p9"/>
            <p:cNvSpPr/>
            <p:nvPr/>
          </p:nvSpPr>
          <p:spPr>
            <a:xfrm>
              <a:off x="0" y="0"/>
              <a:ext cx="1732544" cy="406400"/>
            </a:xfrm>
            <a:custGeom>
              <a:avLst/>
              <a:gdLst/>
              <a:ahLst/>
              <a:cxnLst/>
              <a:rect l="l" t="t" r="r" b="b"/>
              <a:pathLst>
                <a:path w="1732544" h="406400" extrusionOk="0">
                  <a:moveTo>
                    <a:pt x="1529344" y="0"/>
                  </a:moveTo>
                  <a:cubicBezTo>
                    <a:pt x="1641568" y="0"/>
                    <a:pt x="1732544" y="90976"/>
                    <a:pt x="1732544" y="203200"/>
                  </a:cubicBezTo>
                  <a:cubicBezTo>
                    <a:pt x="1732544" y="315424"/>
                    <a:pt x="1641568" y="406400"/>
                    <a:pt x="152934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5271FF"/>
            </a:solidFill>
            <a:ln w="47625" cap="sq" cmpd="sng">
              <a:solidFill>
                <a:srgbClr val="5271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9"/>
            <p:cNvSpPr txBox="1"/>
            <p:nvPr/>
          </p:nvSpPr>
          <p:spPr>
            <a:xfrm>
              <a:off x="0" y="-57150"/>
              <a:ext cx="812800" cy="463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2575" tIns="62575" rIns="62575" bIns="62575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9" name="Google Shape;49;p9"/>
          <p:cNvGrpSpPr/>
          <p:nvPr/>
        </p:nvGrpSpPr>
        <p:grpSpPr>
          <a:xfrm rot="10800000">
            <a:off x="6208009" y="8722037"/>
            <a:ext cx="337852" cy="337852"/>
            <a:chOff x="0" y="0"/>
            <a:chExt cx="812800" cy="812800"/>
          </a:xfrm>
        </p:grpSpPr>
        <p:sp>
          <p:nvSpPr>
            <p:cNvPr id="50" name="Google Shape;50;p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2" name="Google Shape;52;p9"/>
          <p:cNvCxnSpPr/>
          <p:nvPr/>
        </p:nvCxnSpPr>
        <p:spPr>
          <a:xfrm rot="10800000">
            <a:off x="17818624" y="1028700"/>
            <a:ext cx="52388" cy="8150252"/>
          </a:xfrm>
          <a:prstGeom prst="straightConnector1">
            <a:avLst/>
          </a:prstGeom>
          <a:noFill/>
          <a:ln w="104775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3" name="Google Shape;53;p9"/>
          <p:cNvGrpSpPr/>
          <p:nvPr/>
        </p:nvGrpSpPr>
        <p:grpSpPr>
          <a:xfrm rot="10800000">
            <a:off x="17702085" y="2517786"/>
            <a:ext cx="337852" cy="337852"/>
            <a:chOff x="0" y="0"/>
            <a:chExt cx="812800" cy="812800"/>
          </a:xfrm>
        </p:grpSpPr>
        <p:sp>
          <p:nvSpPr>
            <p:cNvPr id="54" name="Google Shape;54;p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6" name="Google Shape;56;p9"/>
          <p:cNvCxnSpPr/>
          <p:nvPr/>
        </p:nvCxnSpPr>
        <p:spPr>
          <a:xfrm>
            <a:off x="2416351" y="9178952"/>
            <a:ext cx="15304784" cy="0"/>
          </a:xfrm>
          <a:prstGeom prst="straightConnector1">
            <a:avLst/>
          </a:prstGeom>
          <a:noFill/>
          <a:ln w="123825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7" name="Google Shape;57;p9"/>
          <p:cNvGrpSpPr/>
          <p:nvPr/>
        </p:nvGrpSpPr>
        <p:grpSpPr>
          <a:xfrm rot="10800000">
            <a:off x="17702085" y="6892365"/>
            <a:ext cx="337852" cy="337852"/>
            <a:chOff x="0" y="0"/>
            <a:chExt cx="812800" cy="812800"/>
          </a:xfrm>
        </p:grpSpPr>
        <p:sp>
          <p:nvSpPr>
            <p:cNvPr id="58" name="Google Shape;58;p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" name="Google Shape;60;p9"/>
          <p:cNvGrpSpPr/>
          <p:nvPr/>
        </p:nvGrpSpPr>
        <p:grpSpPr>
          <a:xfrm rot="10800000">
            <a:off x="17649697" y="9010026"/>
            <a:ext cx="337852" cy="337852"/>
            <a:chOff x="0" y="0"/>
            <a:chExt cx="812800" cy="812800"/>
          </a:xfrm>
        </p:grpSpPr>
        <p:sp>
          <p:nvSpPr>
            <p:cNvPr id="61" name="Google Shape;61;p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9"/>
          <p:cNvSpPr/>
          <p:nvPr/>
        </p:nvSpPr>
        <p:spPr>
          <a:xfrm rot="-5400000">
            <a:off x="8541811" y="265234"/>
            <a:ext cx="1526932" cy="1526932"/>
          </a:xfrm>
          <a:custGeom>
            <a:avLst/>
            <a:gdLst/>
            <a:ahLst/>
            <a:cxnLst/>
            <a:rect l="l" t="t" r="r" b="b"/>
            <a:pathLst>
              <a:path w="1526932" h="1526932" extrusionOk="0">
                <a:moveTo>
                  <a:pt x="0" y="0"/>
                </a:moveTo>
                <a:lnTo>
                  <a:pt x="1526932" y="0"/>
                </a:lnTo>
                <a:lnTo>
                  <a:pt x="1526932" y="1526932"/>
                </a:lnTo>
                <a:lnTo>
                  <a:pt x="0" y="15269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64" name="Google Shape;64;p9"/>
          <p:cNvCxnSpPr/>
          <p:nvPr/>
        </p:nvCxnSpPr>
        <p:spPr>
          <a:xfrm rot="10800000">
            <a:off x="9963968" y="807386"/>
            <a:ext cx="5312951" cy="0"/>
          </a:xfrm>
          <a:prstGeom prst="straightConnector1">
            <a:avLst/>
          </a:prstGeom>
          <a:noFill/>
          <a:ln w="104775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5" name="Google Shape;65;p9"/>
          <p:cNvCxnSpPr/>
          <p:nvPr/>
        </p:nvCxnSpPr>
        <p:spPr>
          <a:xfrm>
            <a:off x="9401967" y="1028700"/>
            <a:ext cx="8469044" cy="0"/>
          </a:xfrm>
          <a:prstGeom prst="straightConnector1">
            <a:avLst/>
          </a:prstGeom>
          <a:noFill/>
          <a:ln w="104775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6" name="Google Shape;66;p9"/>
          <p:cNvGrpSpPr/>
          <p:nvPr/>
        </p:nvGrpSpPr>
        <p:grpSpPr>
          <a:xfrm rot="10800000">
            <a:off x="17649697" y="859774"/>
            <a:ext cx="337852" cy="337852"/>
            <a:chOff x="0" y="0"/>
            <a:chExt cx="812800" cy="812800"/>
          </a:xfrm>
        </p:grpSpPr>
        <p:sp>
          <p:nvSpPr>
            <p:cNvPr id="67" name="Google Shape;67;p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" name="Google Shape;69;p9"/>
          <p:cNvGrpSpPr/>
          <p:nvPr/>
        </p:nvGrpSpPr>
        <p:grpSpPr>
          <a:xfrm rot="10800000">
            <a:off x="15107993" y="586073"/>
            <a:ext cx="337852" cy="337852"/>
            <a:chOff x="0" y="0"/>
            <a:chExt cx="812800" cy="812800"/>
          </a:xfrm>
        </p:grpSpPr>
        <p:sp>
          <p:nvSpPr>
            <p:cNvPr id="70" name="Google Shape;70;p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" name="Google Shape;72;p9"/>
          <p:cNvGrpSpPr/>
          <p:nvPr/>
        </p:nvGrpSpPr>
        <p:grpSpPr>
          <a:xfrm rot="10800000">
            <a:off x="9899817" y="1132264"/>
            <a:ext cx="337852" cy="337852"/>
            <a:chOff x="0" y="0"/>
            <a:chExt cx="812800" cy="812800"/>
          </a:xfrm>
        </p:grpSpPr>
        <p:sp>
          <p:nvSpPr>
            <p:cNvPr id="73" name="Google Shape;73;p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" name="Google Shape;75;p9"/>
          <p:cNvSpPr txBox="1"/>
          <p:nvPr/>
        </p:nvSpPr>
        <p:spPr>
          <a:xfrm>
            <a:off x="3475177" y="6842733"/>
            <a:ext cx="3585558" cy="96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R" sz="2400" dirty="0">
                <a:solidFill>
                  <a:schemeClr val="bg1"/>
                </a:solidFill>
              </a:rPr>
              <a:t>Andrey Sánchez Zúñiga </a:t>
            </a:r>
          </a:p>
          <a:p>
            <a:pPr marL="0" marR="0" lvl="0" indent="0" algn="l" rtl="0">
              <a:lnSpc>
                <a:spcPct val="1300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grpSp>
        <p:nvGrpSpPr>
          <p:cNvPr id="76" name="Google Shape;76;p9"/>
          <p:cNvGrpSpPr/>
          <p:nvPr/>
        </p:nvGrpSpPr>
        <p:grpSpPr>
          <a:xfrm>
            <a:off x="-1828012" y="859774"/>
            <a:ext cx="4070784" cy="1526932"/>
            <a:chOff x="0" y="0"/>
            <a:chExt cx="5427713" cy="2035910"/>
          </a:xfrm>
        </p:grpSpPr>
        <p:sp>
          <p:nvSpPr>
            <p:cNvPr id="77" name="Google Shape;77;p9"/>
            <p:cNvSpPr/>
            <p:nvPr/>
          </p:nvSpPr>
          <p:spPr>
            <a:xfrm rot="5400000">
              <a:off x="3391803" y="0"/>
              <a:ext cx="2035910" cy="2035910"/>
            </a:xfrm>
            <a:custGeom>
              <a:avLst/>
              <a:gdLst/>
              <a:ahLst/>
              <a:cxnLst/>
              <a:rect l="l" t="t" r="r" b="b"/>
              <a:pathLst>
                <a:path w="2035910" h="2035910" extrusionOk="0">
                  <a:moveTo>
                    <a:pt x="0" y="0"/>
                  </a:moveTo>
                  <a:lnTo>
                    <a:pt x="2035910" y="0"/>
                  </a:lnTo>
                  <a:lnTo>
                    <a:pt x="2035910" y="2035910"/>
                  </a:lnTo>
                  <a:lnTo>
                    <a:pt x="0" y="203591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cxnSp>
          <p:nvCxnSpPr>
            <p:cNvPr id="78" name="Google Shape;78;p9"/>
            <p:cNvCxnSpPr/>
            <p:nvPr/>
          </p:nvCxnSpPr>
          <p:spPr>
            <a:xfrm rot="10800000">
              <a:off x="19337" y="710170"/>
              <a:ext cx="3469531" cy="0"/>
            </a:xfrm>
            <a:prstGeom prst="straightConnector1">
              <a:avLst/>
            </a:prstGeom>
            <a:noFill/>
            <a:ln w="1524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" name="Google Shape;79;p9"/>
            <p:cNvCxnSpPr/>
            <p:nvPr/>
          </p:nvCxnSpPr>
          <p:spPr>
            <a:xfrm rot="10800000">
              <a:off x="0" y="1306690"/>
              <a:ext cx="3558718" cy="0"/>
            </a:xfrm>
            <a:prstGeom prst="straightConnector1">
              <a:avLst/>
            </a:prstGeom>
            <a:noFill/>
            <a:ln w="1651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" name="Google Shape;80;p9"/>
            <p:cNvCxnSpPr/>
            <p:nvPr/>
          </p:nvCxnSpPr>
          <p:spPr>
            <a:xfrm rot="10800000">
              <a:off x="6491" y="1017955"/>
              <a:ext cx="3571021" cy="0"/>
            </a:xfrm>
            <a:prstGeom prst="straightConnector1">
              <a:avLst/>
            </a:prstGeom>
            <a:noFill/>
            <a:ln w="1524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81" name="Google Shape;81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84150" y="0"/>
            <a:ext cx="70993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9"/>
          <p:cNvPicPr preferRelativeResize="0"/>
          <p:nvPr/>
        </p:nvPicPr>
        <p:blipFill rotWithShape="1">
          <a:blip r:embed="rId6">
            <a:alphaModFix/>
          </a:blip>
          <a:srcRect t="11668"/>
          <a:stretch/>
        </p:blipFill>
        <p:spPr>
          <a:xfrm>
            <a:off x="9044150" y="207300"/>
            <a:ext cx="7643999" cy="1034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sp>
        <p:nvSpPr>
          <p:cNvPr id="381" name="Google Shape;381;p16"/>
          <p:cNvSpPr txBox="1"/>
          <p:nvPr/>
        </p:nvSpPr>
        <p:spPr>
          <a:xfrm>
            <a:off x="4130633" y="2419815"/>
            <a:ext cx="7378075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 err="1">
                <a:solidFill>
                  <a:srgbClr val="FFFFFF"/>
                </a:solidFill>
                <a:latin typeface="Cuprum"/>
                <a:sym typeface="Cuprum"/>
              </a:rPr>
              <a:t>Codigo</a:t>
            </a:r>
            <a:r>
              <a:rPr lang="en-US" sz="9000" dirty="0">
                <a:solidFill>
                  <a:srgbClr val="FFFFFF"/>
                </a:solidFill>
                <a:latin typeface="Cuprum"/>
                <a:sym typeface="Cuprum"/>
              </a:rPr>
              <a:t> de </a:t>
            </a:r>
          </a:p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 err="1">
                <a:solidFill>
                  <a:srgbClr val="FFFFFF"/>
                </a:solidFill>
                <a:latin typeface="Cuprum"/>
                <a:sym typeface="Cuprum"/>
              </a:rPr>
              <a:t>Arboles</a:t>
            </a:r>
            <a:r>
              <a:rPr lang="en-US" sz="9000" dirty="0">
                <a:solidFill>
                  <a:srgbClr val="FFFFFF"/>
                </a:solidFill>
                <a:latin typeface="Cuprum"/>
                <a:sym typeface="Cuprum"/>
              </a:rPr>
              <a:t> R</a:t>
            </a:r>
            <a:endParaRPr dirty="0"/>
          </a:p>
        </p:txBody>
      </p:sp>
      <p:cxnSp>
        <p:nvCxnSpPr>
          <p:cNvPr id="383" name="Google Shape;383;p16"/>
          <p:cNvCxnSpPr/>
          <p:nvPr/>
        </p:nvCxnSpPr>
        <p:spPr>
          <a:xfrm>
            <a:off x="574176" y="2739129"/>
            <a:ext cx="0" cy="6492240"/>
          </a:xfrm>
          <a:prstGeom prst="straightConnector1">
            <a:avLst/>
          </a:prstGeom>
          <a:noFill/>
          <a:ln w="381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84" name="Google Shape;384;p16"/>
          <p:cNvGrpSpPr/>
          <p:nvPr/>
        </p:nvGrpSpPr>
        <p:grpSpPr>
          <a:xfrm>
            <a:off x="390010" y="9078969"/>
            <a:ext cx="337852" cy="337852"/>
            <a:chOff x="0" y="0"/>
            <a:chExt cx="812800" cy="812800"/>
          </a:xfrm>
        </p:grpSpPr>
        <p:sp>
          <p:nvSpPr>
            <p:cNvPr id="385" name="Google Shape;385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7" name="Google Shape;387;p16"/>
          <p:cNvGrpSpPr/>
          <p:nvPr/>
        </p:nvGrpSpPr>
        <p:grpSpPr>
          <a:xfrm>
            <a:off x="401440" y="7785021"/>
            <a:ext cx="337852" cy="337852"/>
            <a:chOff x="0" y="0"/>
            <a:chExt cx="812800" cy="812800"/>
          </a:xfrm>
        </p:grpSpPr>
        <p:sp>
          <p:nvSpPr>
            <p:cNvPr id="388" name="Google Shape;388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0" name="Google Shape;390;p16"/>
          <p:cNvGrpSpPr/>
          <p:nvPr/>
        </p:nvGrpSpPr>
        <p:grpSpPr>
          <a:xfrm>
            <a:off x="424300" y="2467960"/>
            <a:ext cx="337852" cy="337852"/>
            <a:chOff x="0" y="0"/>
            <a:chExt cx="812800" cy="812800"/>
          </a:xfrm>
        </p:grpSpPr>
        <p:sp>
          <p:nvSpPr>
            <p:cNvPr id="391" name="Google Shape;391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93" name="Google Shape;393;p16"/>
          <p:cNvCxnSpPr/>
          <p:nvPr/>
        </p:nvCxnSpPr>
        <p:spPr>
          <a:xfrm rot="10800000">
            <a:off x="570366" y="9301162"/>
            <a:ext cx="6492240" cy="0"/>
          </a:xfrm>
          <a:prstGeom prst="straightConnector1">
            <a:avLst/>
          </a:prstGeom>
          <a:noFill/>
          <a:ln w="381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94" name="Google Shape;394;p16"/>
          <p:cNvGrpSpPr/>
          <p:nvPr/>
        </p:nvGrpSpPr>
        <p:grpSpPr>
          <a:xfrm>
            <a:off x="6876387" y="9132236"/>
            <a:ext cx="337852" cy="337852"/>
            <a:chOff x="0" y="0"/>
            <a:chExt cx="812800" cy="812800"/>
          </a:xfrm>
        </p:grpSpPr>
        <p:sp>
          <p:nvSpPr>
            <p:cNvPr id="395" name="Google Shape;395;p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7" name="Google Shape;397;p16"/>
          <p:cNvGrpSpPr/>
          <p:nvPr/>
        </p:nvGrpSpPr>
        <p:grpSpPr>
          <a:xfrm>
            <a:off x="1629190" y="2985425"/>
            <a:ext cx="1762592" cy="2074016"/>
            <a:chOff x="0" y="-137703"/>
            <a:chExt cx="2350123" cy="2765356"/>
          </a:xfrm>
        </p:grpSpPr>
        <p:grpSp>
          <p:nvGrpSpPr>
            <p:cNvPr id="398" name="Google Shape;398;p16"/>
            <p:cNvGrpSpPr/>
            <p:nvPr/>
          </p:nvGrpSpPr>
          <p:grpSpPr>
            <a:xfrm>
              <a:off x="0" y="-137703"/>
              <a:ext cx="2350123" cy="2487826"/>
              <a:chOff x="0" y="-47625"/>
              <a:chExt cx="812800" cy="860425"/>
            </a:xfrm>
          </p:grpSpPr>
          <p:sp>
            <p:nvSpPr>
              <p:cNvPr id="399" name="Google Shape;399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224010" y="0"/>
                    </a:moveTo>
                    <a:lnTo>
                      <a:pt x="588790" y="0"/>
                    </a:lnTo>
                    <a:cubicBezTo>
                      <a:pt x="648201" y="0"/>
                      <a:pt x="705179" y="23601"/>
                      <a:pt x="747189" y="65611"/>
                    </a:cubicBezTo>
                    <a:cubicBezTo>
                      <a:pt x="789199" y="107621"/>
                      <a:pt x="812800" y="164599"/>
                      <a:pt x="812800" y="224010"/>
                    </a:cubicBezTo>
                    <a:lnTo>
                      <a:pt x="812800" y="588790"/>
                    </a:lnTo>
                    <a:cubicBezTo>
                      <a:pt x="812800" y="648201"/>
                      <a:pt x="789199" y="705179"/>
                      <a:pt x="747189" y="747189"/>
                    </a:cubicBezTo>
                    <a:cubicBezTo>
                      <a:pt x="705179" y="789199"/>
                      <a:pt x="648201" y="812800"/>
                      <a:pt x="588790" y="812800"/>
                    </a:cubicBezTo>
                    <a:lnTo>
                      <a:pt x="224010" y="812800"/>
                    </a:lnTo>
                    <a:cubicBezTo>
                      <a:pt x="164599" y="812800"/>
                      <a:pt x="107621" y="789199"/>
                      <a:pt x="65611" y="747189"/>
                    </a:cubicBezTo>
                    <a:cubicBezTo>
                      <a:pt x="23601" y="705179"/>
                      <a:pt x="0" y="648201"/>
                      <a:pt x="0" y="588790"/>
                    </a:cubicBezTo>
                    <a:lnTo>
                      <a:pt x="0" y="224010"/>
                    </a:lnTo>
                    <a:cubicBezTo>
                      <a:pt x="0" y="164599"/>
                      <a:pt x="23601" y="107621"/>
                      <a:pt x="65611" y="65611"/>
                    </a:cubicBezTo>
                    <a:cubicBezTo>
                      <a:pt x="107621" y="23601"/>
                      <a:pt x="164599" y="0"/>
                      <a:pt x="22401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6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01" name="Google Shape;401;p16"/>
            <p:cNvSpPr txBox="1"/>
            <p:nvPr/>
          </p:nvSpPr>
          <p:spPr>
            <a:xfrm>
              <a:off x="885149" y="105766"/>
              <a:ext cx="579824" cy="2521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779" dirty="0">
                  <a:solidFill>
                    <a:srgbClr val="FFFFFF"/>
                  </a:solidFill>
                  <a:latin typeface="Cuprum"/>
                  <a:sym typeface="Cuprum"/>
                </a:rPr>
                <a:t>4</a:t>
              </a:r>
              <a:endParaRPr dirty="0"/>
            </a:p>
          </p:txBody>
        </p:sp>
      </p:grpSp>
      <p:grpSp>
        <p:nvGrpSpPr>
          <p:cNvPr id="402" name="Google Shape;402;p16"/>
          <p:cNvGrpSpPr/>
          <p:nvPr/>
        </p:nvGrpSpPr>
        <p:grpSpPr>
          <a:xfrm rot="5400000">
            <a:off x="10991935" y="179337"/>
            <a:ext cx="6818662" cy="7015545"/>
            <a:chOff x="0" y="0"/>
            <a:chExt cx="9091550" cy="9354060"/>
          </a:xfrm>
        </p:grpSpPr>
        <p:cxnSp>
          <p:nvCxnSpPr>
            <p:cNvPr id="403" name="Google Shape;403;p16"/>
            <p:cNvCxnSpPr/>
            <p:nvPr/>
          </p:nvCxnSpPr>
          <p:spPr>
            <a:xfrm>
              <a:off x="245555" y="450470"/>
              <a:ext cx="0" cy="865632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04" name="Google Shape;404;p16"/>
            <p:cNvGrpSpPr/>
            <p:nvPr/>
          </p:nvGrpSpPr>
          <p:grpSpPr>
            <a:xfrm>
              <a:off x="0" y="8903590"/>
              <a:ext cx="450470" cy="450470"/>
              <a:chOff x="0" y="0"/>
              <a:chExt cx="812800" cy="812800"/>
            </a:xfrm>
          </p:grpSpPr>
          <p:sp>
            <p:nvSpPr>
              <p:cNvPr id="405" name="Google Shape;405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407" name="Google Shape;407;p16"/>
            <p:cNvCxnSpPr/>
            <p:nvPr/>
          </p:nvCxnSpPr>
          <p:spPr>
            <a:xfrm rot="10800000">
              <a:off x="209995" y="270537"/>
              <a:ext cx="8656320" cy="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08" name="Google Shape;408;p16"/>
            <p:cNvGrpSpPr/>
            <p:nvPr/>
          </p:nvGrpSpPr>
          <p:grpSpPr>
            <a:xfrm>
              <a:off x="15240" y="7178325"/>
              <a:ext cx="450470" cy="450470"/>
              <a:chOff x="0" y="0"/>
              <a:chExt cx="812800" cy="812800"/>
            </a:xfrm>
          </p:grpSpPr>
          <p:sp>
            <p:nvSpPr>
              <p:cNvPr id="409" name="Google Shape;409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1" name="Google Shape;411;p16"/>
            <p:cNvGrpSpPr/>
            <p:nvPr/>
          </p:nvGrpSpPr>
          <p:grpSpPr>
            <a:xfrm>
              <a:off x="1941616" y="0"/>
              <a:ext cx="450470" cy="450470"/>
              <a:chOff x="0" y="0"/>
              <a:chExt cx="812800" cy="812800"/>
            </a:xfrm>
          </p:grpSpPr>
          <p:sp>
            <p:nvSpPr>
              <p:cNvPr id="412" name="Google Shape;412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4" name="Google Shape;414;p16"/>
            <p:cNvGrpSpPr/>
            <p:nvPr/>
          </p:nvGrpSpPr>
          <p:grpSpPr>
            <a:xfrm>
              <a:off x="8641080" y="70702"/>
              <a:ext cx="450470" cy="450470"/>
              <a:chOff x="0" y="0"/>
              <a:chExt cx="812800" cy="812800"/>
            </a:xfrm>
          </p:grpSpPr>
          <p:sp>
            <p:nvSpPr>
              <p:cNvPr id="415" name="Google Shape;415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7" name="Google Shape;417;p16"/>
            <p:cNvGrpSpPr/>
            <p:nvPr/>
          </p:nvGrpSpPr>
          <p:grpSpPr>
            <a:xfrm>
              <a:off x="45720" y="88912"/>
              <a:ext cx="450470" cy="450470"/>
              <a:chOff x="0" y="0"/>
              <a:chExt cx="812800" cy="812800"/>
            </a:xfrm>
          </p:grpSpPr>
          <p:sp>
            <p:nvSpPr>
              <p:cNvPr id="418" name="Google Shape;418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20" name="Google Shape;420;p16"/>
          <p:cNvGrpSpPr/>
          <p:nvPr/>
        </p:nvGrpSpPr>
        <p:grpSpPr>
          <a:xfrm>
            <a:off x="1629190" y="277778"/>
            <a:ext cx="5247198" cy="359853"/>
            <a:chOff x="0" y="0"/>
            <a:chExt cx="6996264" cy="479804"/>
          </a:xfrm>
        </p:grpSpPr>
        <p:cxnSp>
          <p:nvCxnSpPr>
            <p:cNvPr id="421" name="Google Shape;421;p16"/>
            <p:cNvCxnSpPr/>
            <p:nvPr/>
          </p:nvCxnSpPr>
          <p:spPr>
            <a:xfrm rot="10800000">
              <a:off x="210609" y="214514"/>
              <a:ext cx="6655451" cy="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22" name="Google Shape;422;p16"/>
            <p:cNvGrpSpPr/>
            <p:nvPr/>
          </p:nvGrpSpPr>
          <p:grpSpPr>
            <a:xfrm rot="5400000">
              <a:off x="6528177" y="11717"/>
              <a:ext cx="468087" cy="468087"/>
              <a:chOff x="0" y="0"/>
              <a:chExt cx="812800" cy="812800"/>
            </a:xfrm>
          </p:grpSpPr>
          <p:sp>
            <p:nvSpPr>
              <p:cNvPr id="423" name="Google Shape;423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5" name="Google Shape;425;p16"/>
            <p:cNvGrpSpPr/>
            <p:nvPr/>
          </p:nvGrpSpPr>
          <p:grpSpPr>
            <a:xfrm rot="5400000">
              <a:off x="0" y="0"/>
              <a:ext cx="444652" cy="444652"/>
              <a:chOff x="0" y="0"/>
              <a:chExt cx="812800" cy="812800"/>
            </a:xfrm>
          </p:grpSpPr>
          <p:sp>
            <p:nvSpPr>
              <p:cNvPr id="426" name="Google Shape;426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8" name="Google Shape;428;p16"/>
            <p:cNvGrpSpPr/>
            <p:nvPr/>
          </p:nvGrpSpPr>
          <p:grpSpPr>
            <a:xfrm rot="10800000">
              <a:off x="6528177" y="11717"/>
              <a:ext cx="444652" cy="444652"/>
              <a:chOff x="0" y="0"/>
              <a:chExt cx="812800" cy="812800"/>
            </a:xfrm>
          </p:grpSpPr>
          <p:sp>
            <p:nvSpPr>
              <p:cNvPr id="429" name="Google Shape;429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31" name="Google Shape;431;p16"/>
          <p:cNvGrpSpPr/>
          <p:nvPr/>
        </p:nvGrpSpPr>
        <p:grpSpPr>
          <a:xfrm>
            <a:off x="11549829" y="9056968"/>
            <a:ext cx="5247198" cy="359853"/>
            <a:chOff x="0" y="0"/>
            <a:chExt cx="6996264" cy="479804"/>
          </a:xfrm>
        </p:grpSpPr>
        <p:cxnSp>
          <p:nvCxnSpPr>
            <p:cNvPr id="432" name="Google Shape;432;p16"/>
            <p:cNvCxnSpPr/>
            <p:nvPr/>
          </p:nvCxnSpPr>
          <p:spPr>
            <a:xfrm rot="10800000">
              <a:off x="210609" y="214514"/>
              <a:ext cx="6655451" cy="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33" name="Google Shape;433;p16"/>
            <p:cNvGrpSpPr/>
            <p:nvPr/>
          </p:nvGrpSpPr>
          <p:grpSpPr>
            <a:xfrm rot="5400000">
              <a:off x="6528177" y="11717"/>
              <a:ext cx="468087" cy="468087"/>
              <a:chOff x="0" y="0"/>
              <a:chExt cx="812800" cy="812800"/>
            </a:xfrm>
          </p:grpSpPr>
          <p:sp>
            <p:nvSpPr>
              <p:cNvPr id="434" name="Google Shape;434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6" name="Google Shape;436;p16"/>
            <p:cNvGrpSpPr/>
            <p:nvPr/>
          </p:nvGrpSpPr>
          <p:grpSpPr>
            <a:xfrm rot="5400000">
              <a:off x="0" y="0"/>
              <a:ext cx="444652" cy="444652"/>
              <a:chOff x="0" y="0"/>
              <a:chExt cx="812800" cy="812800"/>
            </a:xfrm>
          </p:grpSpPr>
          <p:sp>
            <p:nvSpPr>
              <p:cNvPr id="437" name="Google Shape;437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39" name="Google Shape;439;p16"/>
            <p:cNvGrpSpPr/>
            <p:nvPr/>
          </p:nvGrpSpPr>
          <p:grpSpPr>
            <a:xfrm rot="10800000">
              <a:off x="6528177" y="11717"/>
              <a:ext cx="444652" cy="444652"/>
              <a:chOff x="0" y="0"/>
              <a:chExt cx="812800" cy="812800"/>
            </a:xfrm>
          </p:grpSpPr>
          <p:sp>
            <p:nvSpPr>
              <p:cNvPr id="440" name="Google Shape;440;p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442" name="Google Shape;442;p16"/>
          <p:cNvPicPr preferRelativeResize="0"/>
          <p:nvPr/>
        </p:nvPicPr>
        <p:blipFill rotWithShape="1">
          <a:blip r:embed="rId4">
            <a:alphaModFix/>
          </a:blip>
          <a:srcRect l="4809" t="4194" r="4281" b="5011"/>
          <a:stretch/>
        </p:blipFill>
        <p:spPr>
          <a:xfrm>
            <a:off x="10357600" y="2009725"/>
            <a:ext cx="5592900" cy="5775300"/>
          </a:xfrm>
          <a:prstGeom prst="roundRect">
            <a:avLst>
              <a:gd name="adj" fmla="val 16667"/>
            </a:avLst>
          </a:prstGeom>
          <a:noFill/>
          <a:ln w="152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0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sp>
        <p:nvSpPr>
          <p:cNvPr id="991" name="Google Shape;991;p30"/>
          <p:cNvSpPr txBox="1"/>
          <p:nvPr/>
        </p:nvSpPr>
        <p:spPr>
          <a:xfrm>
            <a:off x="1612546" y="2917349"/>
            <a:ext cx="7383969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 err="1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Muchas</a:t>
            </a:r>
            <a:r>
              <a:rPr lang="en-US" sz="9000" b="0" i="0" u="none" strike="noStrike" cap="none" dirty="0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 Gracias</a:t>
            </a:r>
            <a:endParaRPr dirty="0"/>
          </a:p>
        </p:txBody>
      </p:sp>
      <p:sp>
        <p:nvSpPr>
          <p:cNvPr id="992" name="Google Shape;992;p30"/>
          <p:cNvSpPr txBox="1"/>
          <p:nvPr/>
        </p:nvSpPr>
        <p:spPr>
          <a:xfrm>
            <a:off x="1219457" y="4417915"/>
            <a:ext cx="6880363" cy="2100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R" sz="3500" b="0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“Sin datos, solo eres otra persona ´más dando su opinión”.</a:t>
            </a: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R" sz="3500" dirty="0">
                <a:solidFill>
                  <a:srgbClr val="FFFFFF"/>
                </a:solidFill>
                <a:latin typeface="Ubuntu"/>
                <a:sym typeface="Ubuntu"/>
              </a:rPr>
              <a:t>William Edwards Deming</a:t>
            </a:r>
            <a:endParaRPr dirty="0"/>
          </a:p>
        </p:txBody>
      </p:sp>
      <p:cxnSp>
        <p:nvCxnSpPr>
          <p:cNvPr id="993" name="Google Shape;993;p30"/>
          <p:cNvCxnSpPr/>
          <p:nvPr/>
        </p:nvCxnSpPr>
        <p:spPr>
          <a:xfrm>
            <a:off x="570366" y="9263063"/>
            <a:ext cx="6492240" cy="0"/>
          </a:xfrm>
          <a:prstGeom prst="straightConnector1">
            <a:avLst/>
          </a:prstGeom>
          <a:noFill/>
          <a:ln w="381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94" name="Google Shape;994;p30"/>
          <p:cNvGrpSpPr/>
          <p:nvPr/>
        </p:nvGrpSpPr>
        <p:grpSpPr>
          <a:xfrm rot="10800000">
            <a:off x="5426038" y="9103661"/>
            <a:ext cx="337852" cy="337852"/>
            <a:chOff x="0" y="0"/>
            <a:chExt cx="812800" cy="812800"/>
          </a:xfrm>
        </p:grpSpPr>
        <p:sp>
          <p:nvSpPr>
            <p:cNvPr id="995" name="Google Shape;995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7" name="Google Shape;997;p30"/>
          <p:cNvGrpSpPr/>
          <p:nvPr/>
        </p:nvGrpSpPr>
        <p:grpSpPr>
          <a:xfrm rot="10800000">
            <a:off x="401440" y="9075086"/>
            <a:ext cx="337852" cy="337852"/>
            <a:chOff x="0" y="0"/>
            <a:chExt cx="812800" cy="812800"/>
          </a:xfrm>
        </p:grpSpPr>
        <p:sp>
          <p:nvSpPr>
            <p:cNvPr id="998" name="Google Shape;998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0" name="Google Shape;1000;p30"/>
          <p:cNvGrpSpPr/>
          <p:nvPr/>
        </p:nvGrpSpPr>
        <p:grpSpPr>
          <a:xfrm rot="10800000">
            <a:off x="6847960" y="9103661"/>
            <a:ext cx="337852" cy="337852"/>
            <a:chOff x="0" y="0"/>
            <a:chExt cx="812800" cy="812800"/>
          </a:xfrm>
        </p:grpSpPr>
        <p:sp>
          <p:nvSpPr>
            <p:cNvPr id="1001" name="Google Shape;1001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03" name="Google Shape;1003;p30"/>
          <p:cNvCxnSpPr/>
          <p:nvPr/>
        </p:nvCxnSpPr>
        <p:spPr>
          <a:xfrm>
            <a:off x="574176" y="721451"/>
            <a:ext cx="0" cy="6492240"/>
          </a:xfrm>
          <a:prstGeom prst="straightConnector1">
            <a:avLst/>
          </a:prstGeom>
          <a:noFill/>
          <a:ln w="381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004" name="Google Shape;1004;p30"/>
          <p:cNvGrpSpPr/>
          <p:nvPr/>
        </p:nvGrpSpPr>
        <p:grpSpPr>
          <a:xfrm>
            <a:off x="390010" y="7061291"/>
            <a:ext cx="337852" cy="337852"/>
            <a:chOff x="0" y="0"/>
            <a:chExt cx="812800" cy="812800"/>
          </a:xfrm>
        </p:grpSpPr>
        <p:sp>
          <p:nvSpPr>
            <p:cNvPr id="1005" name="Google Shape;1005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07" name="Google Shape;1007;p30"/>
          <p:cNvCxnSpPr/>
          <p:nvPr/>
        </p:nvCxnSpPr>
        <p:spPr>
          <a:xfrm rot="10800000">
            <a:off x="547506" y="586501"/>
            <a:ext cx="6492240" cy="0"/>
          </a:xfrm>
          <a:prstGeom prst="straightConnector1">
            <a:avLst/>
          </a:prstGeom>
          <a:noFill/>
          <a:ln w="381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008" name="Google Shape;1008;p30"/>
          <p:cNvGrpSpPr/>
          <p:nvPr/>
        </p:nvGrpSpPr>
        <p:grpSpPr>
          <a:xfrm>
            <a:off x="401440" y="5767343"/>
            <a:ext cx="337852" cy="337852"/>
            <a:chOff x="0" y="0"/>
            <a:chExt cx="812800" cy="812800"/>
          </a:xfrm>
        </p:grpSpPr>
        <p:sp>
          <p:nvSpPr>
            <p:cNvPr id="1009" name="Google Shape;1009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1" name="Google Shape;1011;p30"/>
          <p:cNvGrpSpPr/>
          <p:nvPr/>
        </p:nvGrpSpPr>
        <p:grpSpPr>
          <a:xfrm>
            <a:off x="1846222" y="390599"/>
            <a:ext cx="337881" cy="337881"/>
            <a:chOff x="0" y="0"/>
            <a:chExt cx="812800" cy="812800"/>
          </a:xfrm>
        </p:grpSpPr>
        <p:sp>
          <p:nvSpPr>
            <p:cNvPr id="1012" name="Google Shape;1012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4" name="Google Shape;1014;p30"/>
          <p:cNvGrpSpPr/>
          <p:nvPr/>
        </p:nvGrpSpPr>
        <p:grpSpPr>
          <a:xfrm>
            <a:off x="6870820" y="436625"/>
            <a:ext cx="337852" cy="337852"/>
            <a:chOff x="0" y="0"/>
            <a:chExt cx="812800" cy="812800"/>
          </a:xfrm>
        </p:grpSpPr>
        <p:sp>
          <p:nvSpPr>
            <p:cNvPr id="1015" name="Google Shape;1015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7" name="Google Shape;1017;p30"/>
          <p:cNvGrpSpPr/>
          <p:nvPr/>
        </p:nvGrpSpPr>
        <p:grpSpPr>
          <a:xfrm>
            <a:off x="424300" y="450283"/>
            <a:ext cx="337852" cy="337852"/>
            <a:chOff x="0" y="0"/>
            <a:chExt cx="812800" cy="812800"/>
          </a:xfrm>
        </p:grpSpPr>
        <p:sp>
          <p:nvSpPr>
            <p:cNvPr id="1018" name="Google Shape;1018;p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0" name="Google Shape;1020;p30"/>
          <p:cNvSpPr/>
          <p:nvPr/>
        </p:nvSpPr>
        <p:spPr>
          <a:xfrm>
            <a:off x="11613842" y="0"/>
            <a:ext cx="12887697" cy="10551849"/>
          </a:xfrm>
          <a:custGeom>
            <a:avLst/>
            <a:gdLst/>
            <a:ahLst/>
            <a:cxnLst/>
            <a:rect l="l" t="t" r="r" b="b"/>
            <a:pathLst>
              <a:path w="12887697" h="10551849" extrusionOk="0">
                <a:moveTo>
                  <a:pt x="0" y="0"/>
                </a:moveTo>
                <a:lnTo>
                  <a:pt x="12887696" y="0"/>
                </a:lnTo>
                <a:lnTo>
                  <a:pt x="12887696" y="10551849"/>
                </a:lnTo>
                <a:lnTo>
                  <a:pt x="0" y="105518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9161" r="-13494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grpSp>
        <p:nvGrpSpPr>
          <p:cNvPr id="136" name="Google Shape;136;p11"/>
          <p:cNvGrpSpPr/>
          <p:nvPr/>
        </p:nvGrpSpPr>
        <p:grpSpPr>
          <a:xfrm rot="5400000">
            <a:off x="344529" y="308693"/>
            <a:ext cx="4589288" cy="4560400"/>
            <a:chOff x="0" y="0"/>
            <a:chExt cx="6119051" cy="6080533"/>
          </a:xfrm>
        </p:grpSpPr>
        <p:cxnSp>
          <p:nvCxnSpPr>
            <p:cNvPr id="137" name="Google Shape;137;p11"/>
            <p:cNvCxnSpPr/>
            <p:nvPr/>
          </p:nvCxnSpPr>
          <p:spPr>
            <a:xfrm>
              <a:off x="450470" y="5880698"/>
              <a:ext cx="5443346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8" name="Google Shape;138;p11"/>
            <p:cNvCxnSpPr/>
            <p:nvPr/>
          </p:nvCxnSpPr>
          <p:spPr>
            <a:xfrm>
              <a:off x="225235" y="225235"/>
              <a:ext cx="45302" cy="5691023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39" name="Google Shape;139;p11"/>
            <p:cNvGrpSpPr/>
            <p:nvPr/>
          </p:nvGrpSpPr>
          <p:grpSpPr>
            <a:xfrm rot="-5400000">
              <a:off x="5668581" y="5630063"/>
              <a:ext cx="450470" cy="450470"/>
              <a:chOff x="0" y="0"/>
              <a:chExt cx="812800" cy="812800"/>
            </a:xfrm>
          </p:grpSpPr>
          <p:sp>
            <p:nvSpPr>
              <p:cNvPr id="140" name="Google Shape;140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" name="Google Shape;142;p11"/>
            <p:cNvGrpSpPr/>
            <p:nvPr/>
          </p:nvGrpSpPr>
          <p:grpSpPr>
            <a:xfrm rot="-5400000">
              <a:off x="0" y="3734167"/>
              <a:ext cx="450470" cy="450470"/>
              <a:chOff x="0" y="0"/>
              <a:chExt cx="812800" cy="812800"/>
            </a:xfrm>
          </p:grpSpPr>
          <p:sp>
            <p:nvSpPr>
              <p:cNvPr id="143" name="Google Shape;143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" name="Google Shape;145;p11"/>
            <p:cNvGrpSpPr/>
            <p:nvPr/>
          </p:nvGrpSpPr>
          <p:grpSpPr>
            <a:xfrm rot="-5400000">
              <a:off x="0" y="0"/>
              <a:ext cx="450470" cy="450470"/>
              <a:chOff x="0" y="0"/>
              <a:chExt cx="812800" cy="812800"/>
            </a:xfrm>
          </p:grpSpPr>
          <p:sp>
            <p:nvSpPr>
              <p:cNvPr id="146" name="Google Shape;146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 rot="-5400000">
              <a:off x="88912" y="5630063"/>
              <a:ext cx="450470" cy="450470"/>
              <a:chOff x="0" y="0"/>
              <a:chExt cx="812800" cy="812800"/>
            </a:xfrm>
          </p:grpSpPr>
          <p:sp>
            <p:nvSpPr>
              <p:cNvPr id="149" name="Google Shape;149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51" name="Google Shape;151;p11"/>
          <p:cNvGrpSpPr/>
          <p:nvPr/>
        </p:nvGrpSpPr>
        <p:grpSpPr>
          <a:xfrm>
            <a:off x="8140233" y="3796180"/>
            <a:ext cx="1762592" cy="1865869"/>
            <a:chOff x="0" y="-47625"/>
            <a:chExt cx="812800" cy="860425"/>
          </a:xfrm>
        </p:grpSpPr>
        <p:sp>
          <p:nvSpPr>
            <p:cNvPr id="152" name="Google Shape;152;p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224010" y="0"/>
                  </a:moveTo>
                  <a:lnTo>
                    <a:pt x="588790" y="0"/>
                  </a:lnTo>
                  <a:cubicBezTo>
                    <a:pt x="648201" y="0"/>
                    <a:pt x="705179" y="23601"/>
                    <a:pt x="747189" y="65611"/>
                  </a:cubicBezTo>
                  <a:cubicBezTo>
                    <a:pt x="789199" y="107621"/>
                    <a:pt x="812800" y="164599"/>
                    <a:pt x="812800" y="224010"/>
                  </a:cubicBezTo>
                  <a:lnTo>
                    <a:pt x="812800" y="588790"/>
                  </a:lnTo>
                  <a:cubicBezTo>
                    <a:pt x="812800" y="648201"/>
                    <a:pt x="789199" y="705179"/>
                    <a:pt x="747189" y="747189"/>
                  </a:cubicBezTo>
                  <a:cubicBezTo>
                    <a:pt x="705179" y="789199"/>
                    <a:pt x="648201" y="812800"/>
                    <a:pt x="588790" y="812800"/>
                  </a:cubicBezTo>
                  <a:lnTo>
                    <a:pt x="224010" y="812800"/>
                  </a:lnTo>
                  <a:cubicBezTo>
                    <a:pt x="164599" y="812800"/>
                    <a:pt x="107621" y="789199"/>
                    <a:pt x="65611" y="747189"/>
                  </a:cubicBezTo>
                  <a:cubicBezTo>
                    <a:pt x="23601" y="705179"/>
                    <a:pt x="0" y="648201"/>
                    <a:pt x="0" y="588790"/>
                  </a:cubicBezTo>
                  <a:lnTo>
                    <a:pt x="0" y="224010"/>
                  </a:lnTo>
                  <a:cubicBezTo>
                    <a:pt x="0" y="164599"/>
                    <a:pt x="23601" y="107621"/>
                    <a:pt x="65611" y="65611"/>
                  </a:cubicBezTo>
                  <a:cubicBezTo>
                    <a:pt x="107621" y="23601"/>
                    <a:pt x="164599" y="0"/>
                    <a:pt x="22401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" name="Google Shape;154;p11"/>
          <p:cNvGrpSpPr/>
          <p:nvPr/>
        </p:nvGrpSpPr>
        <p:grpSpPr>
          <a:xfrm>
            <a:off x="14017897" y="3796180"/>
            <a:ext cx="1762592" cy="1865869"/>
            <a:chOff x="0" y="-47625"/>
            <a:chExt cx="812800" cy="860425"/>
          </a:xfrm>
        </p:grpSpPr>
        <p:sp>
          <p:nvSpPr>
            <p:cNvPr id="155" name="Google Shape;155;p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196678" y="0"/>
                  </a:moveTo>
                  <a:lnTo>
                    <a:pt x="616122" y="0"/>
                  </a:lnTo>
                  <a:cubicBezTo>
                    <a:pt x="668284" y="0"/>
                    <a:pt x="718310" y="20721"/>
                    <a:pt x="755194" y="57606"/>
                  </a:cubicBezTo>
                  <a:cubicBezTo>
                    <a:pt x="792079" y="94490"/>
                    <a:pt x="812800" y="144516"/>
                    <a:pt x="812800" y="196678"/>
                  </a:cubicBezTo>
                  <a:lnTo>
                    <a:pt x="812800" y="616122"/>
                  </a:lnTo>
                  <a:cubicBezTo>
                    <a:pt x="812800" y="668284"/>
                    <a:pt x="792079" y="718310"/>
                    <a:pt x="755194" y="755194"/>
                  </a:cubicBezTo>
                  <a:cubicBezTo>
                    <a:pt x="718310" y="792079"/>
                    <a:pt x="668284" y="812800"/>
                    <a:pt x="616122" y="812800"/>
                  </a:cubicBezTo>
                  <a:lnTo>
                    <a:pt x="196678" y="812800"/>
                  </a:lnTo>
                  <a:cubicBezTo>
                    <a:pt x="144516" y="812800"/>
                    <a:pt x="94490" y="792079"/>
                    <a:pt x="57606" y="755194"/>
                  </a:cubicBezTo>
                  <a:cubicBezTo>
                    <a:pt x="20721" y="718310"/>
                    <a:pt x="0" y="668284"/>
                    <a:pt x="0" y="616122"/>
                  </a:cubicBezTo>
                  <a:lnTo>
                    <a:pt x="0" y="196678"/>
                  </a:lnTo>
                  <a:cubicBezTo>
                    <a:pt x="0" y="144516"/>
                    <a:pt x="20721" y="94490"/>
                    <a:pt x="57606" y="57606"/>
                  </a:cubicBezTo>
                  <a:cubicBezTo>
                    <a:pt x="94490" y="20721"/>
                    <a:pt x="144516" y="0"/>
                    <a:pt x="196678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7" name="Google Shape;157;p11"/>
          <p:cNvSpPr txBox="1"/>
          <p:nvPr/>
        </p:nvSpPr>
        <p:spPr>
          <a:xfrm>
            <a:off x="14667804" y="4072382"/>
            <a:ext cx="462900" cy="1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79" b="0" i="0" u="none" strike="noStrike" cap="none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3</a:t>
            </a:r>
            <a:endParaRPr/>
          </a:p>
        </p:txBody>
      </p:sp>
      <p:grpSp>
        <p:nvGrpSpPr>
          <p:cNvPr id="158" name="Google Shape;158;p11"/>
          <p:cNvGrpSpPr/>
          <p:nvPr/>
        </p:nvGrpSpPr>
        <p:grpSpPr>
          <a:xfrm>
            <a:off x="2262569" y="3796180"/>
            <a:ext cx="1762592" cy="1865869"/>
            <a:chOff x="0" y="-47625"/>
            <a:chExt cx="812800" cy="860425"/>
          </a:xfrm>
        </p:grpSpPr>
        <p:sp>
          <p:nvSpPr>
            <p:cNvPr id="159" name="Google Shape;159;p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224010" y="0"/>
                  </a:moveTo>
                  <a:lnTo>
                    <a:pt x="588790" y="0"/>
                  </a:lnTo>
                  <a:cubicBezTo>
                    <a:pt x="648201" y="0"/>
                    <a:pt x="705179" y="23601"/>
                    <a:pt x="747189" y="65611"/>
                  </a:cubicBezTo>
                  <a:cubicBezTo>
                    <a:pt x="789199" y="107621"/>
                    <a:pt x="812800" y="164599"/>
                    <a:pt x="812800" y="224010"/>
                  </a:cubicBezTo>
                  <a:lnTo>
                    <a:pt x="812800" y="588790"/>
                  </a:lnTo>
                  <a:cubicBezTo>
                    <a:pt x="812800" y="648201"/>
                    <a:pt x="789199" y="705179"/>
                    <a:pt x="747189" y="747189"/>
                  </a:cubicBezTo>
                  <a:cubicBezTo>
                    <a:pt x="705179" y="789199"/>
                    <a:pt x="648201" y="812800"/>
                    <a:pt x="588790" y="812800"/>
                  </a:cubicBezTo>
                  <a:lnTo>
                    <a:pt x="224010" y="812800"/>
                  </a:lnTo>
                  <a:cubicBezTo>
                    <a:pt x="164599" y="812800"/>
                    <a:pt x="107621" y="789199"/>
                    <a:pt x="65611" y="747189"/>
                  </a:cubicBezTo>
                  <a:cubicBezTo>
                    <a:pt x="23601" y="705179"/>
                    <a:pt x="0" y="648201"/>
                    <a:pt x="0" y="588790"/>
                  </a:cubicBezTo>
                  <a:lnTo>
                    <a:pt x="0" y="224010"/>
                  </a:lnTo>
                  <a:cubicBezTo>
                    <a:pt x="0" y="164599"/>
                    <a:pt x="23601" y="107621"/>
                    <a:pt x="65611" y="65611"/>
                  </a:cubicBezTo>
                  <a:cubicBezTo>
                    <a:pt x="107621" y="23601"/>
                    <a:pt x="164599" y="0"/>
                    <a:pt x="22401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1" name="Google Shape;161;p11"/>
          <p:cNvSpPr txBox="1"/>
          <p:nvPr/>
        </p:nvSpPr>
        <p:spPr>
          <a:xfrm>
            <a:off x="2987741" y="4072382"/>
            <a:ext cx="312300" cy="1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79" b="0" i="0" u="none" strike="noStrike" cap="none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1</a:t>
            </a:r>
            <a:endParaRPr/>
          </a:p>
        </p:txBody>
      </p:sp>
      <p:grpSp>
        <p:nvGrpSpPr>
          <p:cNvPr id="162" name="Google Shape;162;p11"/>
          <p:cNvGrpSpPr/>
          <p:nvPr/>
        </p:nvGrpSpPr>
        <p:grpSpPr>
          <a:xfrm>
            <a:off x="520266" y="9365405"/>
            <a:ext cx="5247198" cy="359853"/>
            <a:chOff x="0" y="0"/>
            <a:chExt cx="6996264" cy="479804"/>
          </a:xfrm>
        </p:grpSpPr>
        <p:cxnSp>
          <p:nvCxnSpPr>
            <p:cNvPr id="163" name="Google Shape;163;p11"/>
            <p:cNvCxnSpPr/>
            <p:nvPr/>
          </p:nvCxnSpPr>
          <p:spPr>
            <a:xfrm rot="10800000">
              <a:off x="210609" y="214514"/>
              <a:ext cx="6655451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4" name="Google Shape;164;p11"/>
            <p:cNvGrpSpPr/>
            <p:nvPr/>
          </p:nvGrpSpPr>
          <p:grpSpPr>
            <a:xfrm rot="5400000">
              <a:off x="6528177" y="11717"/>
              <a:ext cx="468087" cy="468087"/>
              <a:chOff x="0" y="0"/>
              <a:chExt cx="812800" cy="812800"/>
            </a:xfrm>
          </p:grpSpPr>
          <p:sp>
            <p:nvSpPr>
              <p:cNvPr id="165" name="Google Shape;165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" name="Google Shape;167;p11"/>
            <p:cNvGrpSpPr/>
            <p:nvPr/>
          </p:nvGrpSpPr>
          <p:grpSpPr>
            <a:xfrm rot="5400000">
              <a:off x="0" y="0"/>
              <a:ext cx="444652" cy="444652"/>
              <a:chOff x="0" y="0"/>
              <a:chExt cx="812800" cy="812800"/>
            </a:xfrm>
          </p:grpSpPr>
          <p:sp>
            <p:nvSpPr>
              <p:cNvPr id="168" name="Google Shape;168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0" name="Google Shape;170;p11"/>
            <p:cNvGrpSpPr/>
            <p:nvPr/>
          </p:nvGrpSpPr>
          <p:grpSpPr>
            <a:xfrm rot="10800000">
              <a:off x="6528177" y="11717"/>
              <a:ext cx="444652" cy="444652"/>
              <a:chOff x="0" y="0"/>
              <a:chExt cx="812800" cy="812800"/>
            </a:xfrm>
          </p:grpSpPr>
          <p:sp>
            <p:nvSpPr>
              <p:cNvPr id="171" name="Google Shape;171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3" name="Google Shape;173;p11"/>
          <p:cNvGrpSpPr/>
          <p:nvPr/>
        </p:nvGrpSpPr>
        <p:grpSpPr>
          <a:xfrm>
            <a:off x="12150578" y="9365405"/>
            <a:ext cx="5247197" cy="359853"/>
            <a:chOff x="0" y="0"/>
            <a:chExt cx="6996263" cy="479804"/>
          </a:xfrm>
        </p:grpSpPr>
        <p:cxnSp>
          <p:nvCxnSpPr>
            <p:cNvPr id="174" name="Google Shape;174;p11"/>
            <p:cNvCxnSpPr/>
            <p:nvPr/>
          </p:nvCxnSpPr>
          <p:spPr>
            <a:xfrm>
              <a:off x="130204" y="265290"/>
              <a:ext cx="6655451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75" name="Google Shape;175;p11"/>
            <p:cNvGrpSpPr/>
            <p:nvPr/>
          </p:nvGrpSpPr>
          <p:grpSpPr>
            <a:xfrm rot="-5400000">
              <a:off x="0" y="0"/>
              <a:ext cx="468087" cy="468087"/>
              <a:chOff x="0" y="0"/>
              <a:chExt cx="812800" cy="812800"/>
            </a:xfrm>
          </p:grpSpPr>
          <p:sp>
            <p:nvSpPr>
              <p:cNvPr id="176" name="Google Shape;176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 rot="-5400000">
              <a:off x="6551611" y="35152"/>
              <a:ext cx="444652" cy="444652"/>
              <a:chOff x="0" y="0"/>
              <a:chExt cx="812800" cy="812800"/>
            </a:xfrm>
          </p:grpSpPr>
          <p:sp>
            <p:nvSpPr>
              <p:cNvPr id="179" name="Google Shape;179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1" name="Google Shape;181;p11"/>
            <p:cNvGrpSpPr/>
            <p:nvPr/>
          </p:nvGrpSpPr>
          <p:grpSpPr>
            <a:xfrm>
              <a:off x="23435" y="23435"/>
              <a:ext cx="444652" cy="444652"/>
              <a:chOff x="0" y="0"/>
              <a:chExt cx="812800" cy="812800"/>
            </a:xfrm>
          </p:grpSpPr>
          <p:sp>
            <p:nvSpPr>
              <p:cNvPr id="182" name="Google Shape;182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86" name="Google Shape;186;p11"/>
          <p:cNvSpPr txBox="1"/>
          <p:nvPr/>
        </p:nvSpPr>
        <p:spPr>
          <a:xfrm>
            <a:off x="1613299" y="6605962"/>
            <a:ext cx="3306074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dirty="0">
                <a:solidFill>
                  <a:srgbClr val="FFFFFF"/>
                </a:solidFill>
                <a:latin typeface="Cuprum"/>
                <a:sym typeface="Cuprum"/>
              </a:rPr>
              <a:t>¿Qué es y como funciona?</a:t>
            </a:r>
            <a:endParaRPr lang="es-MX" sz="3600" dirty="0"/>
          </a:p>
        </p:txBody>
      </p:sp>
      <p:sp>
        <p:nvSpPr>
          <p:cNvPr id="190" name="Google Shape;190;p11"/>
          <p:cNvSpPr txBox="1"/>
          <p:nvPr/>
        </p:nvSpPr>
        <p:spPr>
          <a:xfrm>
            <a:off x="890224" y="1221899"/>
            <a:ext cx="16507551" cy="162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 err="1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Tabla</a:t>
            </a:r>
            <a:r>
              <a:rPr lang="en-US" sz="8800" b="0" i="0" u="none" strike="noStrike" cap="none" dirty="0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 de </a:t>
            </a:r>
            <a:r>
              <a:rPr lang="en-US" sz="8800" b="0" i="0" u="none" strike="noStrike" cap="none" dirty="0" err="1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contenidos</a:t>
            </a:r>
            <a:endParaRPr dirty="0"/>
          </a:p>
        </p:txBody>
      </p:sp>
      <p:sp>
        <p:nvSpPr>
          <p:cNvPr id="191" name="Google Shape;191;p11"/>
          <p:cNvSpPr txBox="1"/>
          <p:nvPr/>
        </p:nvSpPr>
        <p:spPr>
          <a:xfrm>
            <a:off x="8804095" y="4072363"/>
            <a:ext cx="435000" cy="1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79" b="0" i="0" u="none" strike="noStrike" cap="none" dirty="0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2</a:t>
            </a:r>
            <a:endParaRPr dirty="0"/>
          </a:p>
        </p:txBody>
      </p:sp>
      <p:grpSp>
        <p:nvGrpSpPr>
          <p:cNvPr id="192" name="Google Shape;192;p11"/>
          <p:cNvGrpSpPr/>
          <p:nvPr/>
        </p:nvGrpSpPr>
        <p:grpSpPr>
          <a:xfrm rot="10800000">
            <a:off x="13485846" y="308692"/>
            <a:ext cx="4589288" cy="4560400"/>
            <a:chOff x="0" y="0"/>
            <a:chExt cx="6119051" cy="6080533"/>
          </a:xfrm>
        </p:grpSpPr>
        <p:cxnSp>
          <p:nvCxnSpPr>
            <p:cNvPr id="193" name="Google Shape;193;p11"/>
            <p:cNvCxnSpPr/>
            <p:nvPr/>
          </p:nvCxnSpPr>
          <p:spPr>
            <a:xfrm>
              <a:off x="450470" y="5880698"/>
              <a:ext cx="5443346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4" name="Google Shape;194;p11"/>
            <p:cNvCxnSpPr/>
            <p:nvPr/>
          </p:nvCxnSpPr>
          <p:spPr>
            <a:xfrm>
              <a:off x="225235" y="225235"/>
              <a:ext cx="45302" cy="5691023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95" name="Google Shape;195;p11"/>
            <p:cNvGrpSpPr/>
            <p:nvPr/>
          </p:nvGrpSpPr>
          <p:grpSpPr>
            <a:xfrm rot="-5400000">
              <a:off x="5668581" y="5630063"/>
              <a:ext cx="450470" cy="450470"/>
              <a:chOff x="0" y="0"/>
              <a:chExt cx="812800" cy="812800"/>
            </a:xfrm>
          </p:grpSpPr>
          <p:sp>
            <p:nvSpPr>
              <p:cNvPr id="196" name="Google Shape;196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 rot="-5400000">
              <a:off x="0" y="3734167"/>
              <a:ext cx="450470" cy="450470"/>
              <a:chOff x="0" y="0"/>
              <a:chExt cx="812800" cy="812800"/>
            </a:xfrm>
          </p:grpSpPr>
          <p:sp>
            <p:nvSpPr>
              <p:cNvPr id="199" name="Google Shape;199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1" name="Google Shape;201;p11"/>
            <p:cNvGrpSpPr/>
            <p:nvPr/>
          </p:nvGrpSpPr>
          <p:grpSpPr>
            <a:xfrm rot="-5400000">
              <a:off x="0" y="0"/>
              <a:ext cx="450470" cy="450470"/>
              <a:chOff x="0" y="0"/>
              <a:chExt cx="812800" cy="812800"/>
            </a:xfrm>
          </p:grpSpPr>
          <p:sp>
            <p:nvSpPr>
              <p:cNvPr id="202" name="Google Shape;202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04" name="Google Shape;204;p11"/>
            <p:cNvGrpSpPr/>
            <p:nvPr/>
          </p:nvGrpSpPr>
          <p:grpSpPr>
            <a:xfrm rot="-5400000">
              <a:off x="88912" y="5630063"/>
              <a:ext cx="450470" cy="450470"/>
              <a:chOff x="0" y="0"/>
              <a:chExt cx="812800" cy="812800"/>
            </a:xfrm>
          </p:grpSpPr>
          <p:sp>
            <p:nvSpPr>
              <p:cNvPr id="205" name="Google Shape;205;p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" name="Google Shape;186;p11">
            <a:extLst>
              <a:ext uri="{FF2B5EF4-FFF2-40B4-BE49-F238E27FC236}">
                <a16:creationId xmlns:a16="http://schemas.microsoft.com/office/drawing/2014/main" id="{42E35CA1-E14C-0F10-BE39-478802192FA2}"/>
              </a:ext>
            </a:extLst>
          </p:cNvPr>
          <p:cNvSpPr txBox="1"/>
          <p:nvPr/>
        </p:nvSpPr>
        <p:spPr>
          <a:xfrm>
            <a:off x="7490962" y="6551381"/>
            <a:ext cx="3306074" cy="66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dirty="0">
                <a:solidFill>
                  <a:srgbClr val="FFFFFF"/>
                </a:solidFill>
                <a:latin typeface="Cuprum"/>
                <a:sym typeface="Cuprum"/>
              </a:rPr>
              <a:t>Usos</a:t>
            </a:r>
            <a:endParaRPr lang="es-MX" sz="3600" dirty="0"/>
          </a:p>
        </p:txBody>
      </p:sp>
      <p:sp>
        <p:nvSpPr>
          <p:cNvPr id="6" name="Google Shape;186;p11">
            <a:extLst>
              <a:ext uri="{FF2B5EF4-FFF2-40B4-BE49-F238E27FC236}">
                <a16:creationId xmlns:a16="http://schemas.microsoft.com/office/drawing/2014/main" id="{A2EF0026-AA32-24EA-77C5-829990E8E0F9}"/>
              </a:ext>
            </a:extLst>
          </p:cNvPr>
          <p:cNvSpPr txBox="1"/>
          <p:nvPr/>
        </p:nvSpPr>
        <p:spPr>
          <a:xfrm>
            <a:off x="13246156" y="6605962"/>
            <a:ext cx="3306074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3600" dirty="0">
                <a:solidFill>
                  <a:srgbClr val="FFFFFF"/>
                </a:solidFill>
                <a:latin typeface="Cuprum"/>
                <a:sym typeface="Cuprum"/>
              </a:rPr>
              <a:t>Ventajas y Desventajas</a:t>
            </a:r>
            <a:endParaRPr lang="es-MX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grpSp>
        <p:nvGrpSpPr>
          <p:cNvPr id="88" name="Google Shape;88;p10"/>
          <p:cNvGrpSpPr/>
          <p:nvPr/>
        </p:nvGrpSpPr>
        <p:grpSpPr>
          <a:xfrm>
            <a:off x="390010" y="383599"/>
            <a:ext cx="6818662" cy="7015545"/>
            <a:chOff x="0" y="0"/>
            <a:chExt cx="9091550" cy="9354060"/>
          </a:xfrm>
        </p:grpSpPr>
        <p:cxnSp>
          <p:nvCxnSpPr>
            <p:cNvPr id="89" name="Google Shape;89;p10"/>
            <p:cNvCxnSpPr/>
            <p:nvPr/>
          </p:nvCxnSpPr>
          <p:spPr>
            <a:xfrm>
              <a:off x="245555" y="450470"/>
              <a:ext cx="0" cy="865632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0" name="Google Shape;90;p10"/>
            <p:cNvGrpSpPr/>
            <p:nvPr/>
          </p:nvGrpSpPr>
          <p:grpSpPr>
            <a:xfrm>
              <a:off x="0" y="8903590"/>
              <a:ext cx="450470" cy="450470"/>
              <a:chOff x="0" y="0"/>
              <a:chExt cx="812800" cy="812800"/>
            </a:xfrm>
          </p:grpSpPr>
          <p:sp>
            <p:nvSpPr>
              <p:cNvPr id="91" name="Google Shape;91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3" name="Google Shape;93;p10"/>
            <p:cNvCxnSpPr/>
            <p:nvPr/>
          </p:nvCxnSpPr>
          <p:spPr>
            <a:xfrm rot="10800000">
              <a:off x="209995" y="270537"/>
              <a:ext cx="8656320" cy="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4" name="Google Shape;94;p10"/>
            <p:cNvGrpSpPr/>
            <p:nvPr/>
          </p:nvGrpSpPr>
          <p:grpSpPr>
            <a:xfrm>
              <a:off x="15240" y="7178325"/>
              <a:ext cx="450470" cy="450470"/>
              <a:chOff x="0" y="0"/>
              <a:chExt cx="812800" cy="812800"/>
            </a:xfrm>
          </p:grpSpPr>
          <p:sp>
            <p:nvSpPr>
              <p:cNvPr id="95" name="Google Shape;95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7" name="Google Shape;97;p10"/>
            <p:cNvGrpSpPr/>
            <p:nvPr/>
          </p:nvGrpSpPr>
          <p:grpSpPr>
            <a:xfrm>
              <a:off x="1941616" y="0"/>
              <a:ext cx="450470" cy="450470"/>
              <a:chOff x="0" y="0"/>
              <a:chExt cx="812800" cy="812800"/>
            </a:xfrm>
          </p:grpSpPr>
          <p:sp>
            <p:nvSpPr>
              <p:cNvPr id="98" name="Google Shape;98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0" name="Google Shape;100;p10"/>
            <p:cNvGrpSpPr/>
            <p:nvPr/>
          </p:nvGrpSpPr>
          <p:grpSpPr>
            <a:xfrm>
              <a:off x="8641080" y="70702"/>
              <a:ext cx="450470" cy="450470"/>
              <a:chOff x="0" y="0"/>
              <a:chExt cx="812800" cy="812800"/>
            </a:xfrm>
          </p:grpSpPr>
          <p:sp>
            <p:nvSpPr>
              <p:cNvPr id="101" name="Google Shape;101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3" name="Google Shape;103;p10"/>
            <p:cNvGrpSpPr/>
            <p:nvPr/>
          </p:nvGrpSpPr>
          <p:grpSpPr>
            <a:xfrm>
              <a:off x="45720" y="88912"/>
              <a:ext cx="450470" cy="450470"/>
              <a:chOff x="0" y="0"/>
              <a:chExt cx="812800" cy="812800"/>
            </a:xfrm>
          </p:grpSpPr>
          <p:sp>
            <p:nvSpPr>
              <p:cNvPr id="104" name="Google Shape;104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106;p10"/>
          <p:cNvGrpSpPr/>
          <p:nvPr/>
        </p:nvGrpSpPr>
        <p:grpSpPr>
          <a:xfrm rot="10800000">
            <a:off x="11105689" y="2926874"/>
            <a:ext cx="6818662" cy="7015545"/>
            <a:chOff x="0" y="0"/>
            <a:chExt cx="9091550" cy="9354060"/>
          </a:xfrm>
        </p:grpSpPr>
        <p:cxnSp>
          <p:nvCxnSpPr>
            <p:cNvPr id="107" name="Google Shape;107;p10"/>
            <p:cNvCxnSpPr/>
            <p:nvPr/>
          </p:nvCxnSpPr>
          <p:spPr>
            <a:xfrm>
              <a:off x="245555" y="450470"/>
              <a:ext cx="0" cy="865632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08" name="Google Shape;108;p10"/>
            <p:cNvGrpSpPr/>
            <p:nvPr/>
          </p:nvGrpSpPr>
          <p:grpSpPr>
            <a:xfrm>
              <a:off x="0" y="8903590"/>
              <a:ext cx="450470" cy="450470"/>
              <a:chOff x="0" y="0"/>
              <a:chExt cx="812800" cy="812800"/>
            </a:xfrm>
          </p:grpSpPr>
          <p:sp>
            <p:nvSpPr>
              <p:cNvPr id="109" name="Google Shape;109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11" name="Google Shape;111;p10"/>
            <p:cNvCxnSpPr/>
            <p:nvPr/>
          </p:nvCxnSpPr>
          <p:spPr>
            <a:xfrm rot="10800000">
              <a:off x="209995" y="270537"/>
              <a:ext cx="8656320" cy="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12" name="Google Shape;112;p10"/>
            <p:cNvGrpSpPr/>
            <p:nvPr/>
          </p:nvGrpSpPr>
          <p:grpSpPr>
            <a:xfrm>
              <a:off x="15240" y="7178325"/>
              <a:ext cx="450470" cy="450470"/>
              <a:chOff x="0" y="0"/>
              <a:chExt cx="812800" cy="812800"/>
            </a:xfrm>
          </p:grpSpPr>
          <p:sp>
            <p:nvSpPr>
              <p:cNvPr id="113" name="Google Shape;113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5" name="Google Shape;115;p10"/>
            <p:cNvGrpSpPr/>
            <p:nvPr/>
          </p:nvGrpSpPr>
          <p:grpSpPr>
            <a:xfrm>
              <a:off x="1941616" y="0"/>
              <a:ext cx="450470" cy="450470"/>
              <a:chOff x="0" y="0"/>
              <a:chExt cx="812800" cy="812800"/>
            </a:xfrm>
          </p:grpSpPr>
          <p:sp>
            <p:nvSpPr>
              <p:cNvPr id="116" name="Google Shape;116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8" name="Google Shape;118;p10"/>
            <p:cNvGrpSpPr/>
            <p:nvPr/>
          </p:nvGrpSpPr>
          <p:grpSpPr>
            <a:xfrm>
              <a:off x="8641080" y="70702"/>
              <a:ext cx="450470" cy="450470"/>
              <a:chOff x="0" y="0"/>
              <a:chExt cx="812800" cy="812800"/>
            </a:xfrm>
          </p:grpSpPr>
          <p:sp>
            <p:nvSpPr>
              <p:cNvPr id="119" name="Google Shape;119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" name="Google Shape;121;p10"/>
            <p:cNvGrpSpPr/>
            <p:nvPr/>
          </p:nvGrpSpPr>
          <p:grpSpPr>
            <a:xfrm>
              <a:off x="45720" y="88912"/>
              <a:ext cx="450470" cy="450470"/>
              <a:chOff x="0" y="0"/>
              <a:chExt cx="812800" cy="812800"/>
            </a:xfrm>
          </p:grpSpPr>
          <p:sp>
            <p:nvSpPr>
              <p:cNvPr id="122" name="Google Shape;122;p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4" name="Google Shape;124;p10"/>
          <p:cNvSpPr txBox="1"/>
          <p:nvPr/>
        </p:nvSpPr>
        <p:spPr>
          <a:xfrm>
            <a:off x="3034371" y="1008768"/>
            <a:ext cx="12793435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>
                <a:solidFill>
                  <a:srgbClr val="FFFFFF"/>
                </a:solidFill>
                <a:latin typeface="Cuprum"/>
                <a:sym typeface="Cuprum"/>
              </a:rPr>
              <a:t>¿</a:t>
            </a:r>
            <a:r>
              <a:rPr lang="en-US" sz="9000" dirty="0" err="1">
                <a:solidFill>
                  <a:srgbClr val="FFFFFF"/>
                </a:solidFill>
                <a:latin typeface="Cuprum"/>
                <a:sym typeface="Cuprum"/>
              </a:rPr>
              <a:t>Qué</a:t>
            </a:r>
            <a:r>
              <a:rPr lang="en-US" sz="9000" dirty="0">
                <a:solidFill>
                  <a:srgbClr val="FFFFFF"/>
                </a:solidFill>
                <a:latin typeface="Cuprum"/>
                <a:sym typeface="Cuprum"/>
              </a:rPr>
              <a:t> es y </a:t>
            </a:r>
            <a:r>
              <a:rPr lang="en-US" sz="9000" dirty="0" err="1">
                <a:solidFill>
                  <a:srgbClr val="FFFFFF"/>
                </a:solidFill>
                <a:latin typeface="Cuprum"/>
                <a:sym typeface="Cuprum"/>
              </a:rPr>
              <a:t>como</a:t>
            </a:r>
            <a:r>
              <a:rPr lang="en-US" sz="9000" dirty="0">
                <a:solidFill>
                  <a:srgbClr val="FFFFFF"/>
                </a:solidFill>
                <a:latin typeface="Cuprum"/>
                <a:sym typeface="Cuprum"/>
              </a:rPr>
              <a:t> </a:t>
            </a:r>
            <a:r>
              <a:rPr lang="en-US" sz="9000" dirty="0" err="1">
                <a:solidFill>
                  <a:srgbClr val="FFFFFF"/>
                </a:solidFill>
                <a:latin typeface="Cuprum"/>
                <a:sym typeface="Cuprum"/>
              </a:rPr>
              <a:t>funciona</a:t>
            </a:r>
            <a:r>
              <a:rPr lang="en-US" sz="9000" dirty="0">
                <a:solidFill>
                  <a:srgbClr val="FFFFFF"/>
                </a:solidFill>
                <a:latin typeface="Cuprum"/>
                <a:sym typeface="Cuprum"/>
              </a:rPr>
              <a:t>?</a:t>
            </a:r>
            <a:endParaRPr dirty="0"/>
          </a:p>
        </p:txBody>
      </p:sp>
      <p:sp>
        <p:nvSpPr>
          <p:cNvPr id="125" name="Google Shape;125;p10"/>
          <p:cNvSpPr txBox="1"/>
          <p:nvPr/>
        </p:nvSpPr>
        <p:spPr>
          <a:xfrm>
            <a:off x="1389361" y="3373004"/>
            <a:ext cx="5344113" cy="464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74981" marR="0" lvl="1" indent="-21844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"/>
              <a:buChar char="•"/>
            </a:pPr>
            <a:r>
              <a:rPr lang="es-CR" sz="54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Algoritmo de aprendizaje no supervisado paramétrico </a:t>
            </a:r>
          </a:p>
        </p:txBody>
      </p:sp>
      <p:sp>
        <p:nvSpPr>
          <p:cNvPr id="127" name="Google Shape;127;p10"/>
          <p:cNvSpPr txBox="1"/>
          <p:nvPr/>
        </p:nvSpPr>
        <p:spPr>
          <a:xfrm>
            <a:off x="7108563" y="3341049"/>
            <a:ext cx="5650653" cy="5170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74981" lvl="1" indent="-218440">
              <a:lnSpc>
                <a:spcPct val="140000"/>
              </a:lnSpc>
              <a:buClr>
                <a:srgbClr val="FFFFFF"/>
              </a:buClr>
              <a:buSzPts val="1900"/>
              <a:buFont typeface="Arial"/>
              <a:buChar char="•"/>
            </a:pPr>
            <a:r>
              <a:rPr lang="es-CR" sz="4800" dirty="0">
                <a:solidFill>
                  <a:srgbClr val="FFFFFF"/>
                </a:solidFill>
              </a:rPr>
              <a:t>Clasifica la información generando un modelo en forma de árbol. 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129" name="Google Shape;129;p10"/>
          <p:cNvSpPr txBox="1"/>
          <p:nvPr/>
        </p:nvSpPr>
        <p:spPr>
          <a:xfrm>
            <a:off x="12676185" y="3337478"/>
            <a:ext cx="3689100" cy="4136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74981" lvl="1" indent="-218440">
              <a:lnSpc>
                <a:spcPct val="140000"/>
              </a:lnSpc>
              <a:buClr>
                <a:srgbClr val="FFFFFF"/>
              </a:buClr>
              <a:buSzPts val="1900"/>
              <a:buFont typeface="Arial"/>
              <a:buChar char="•"/>
            </a:pPr>
            <a:r>
              <a:rPr lang="en-US" sz="4800" dirty="0">
                <a:solidFill>
                  <a:srgbClr val="FFFFFF"/>
                </a:solidFill>
              </a:rPr>
              <a:t>Se </a:t>
            </a:r>
            <a:r>
              <a:rPr lang="en-US" sz="4800" dirty="0" err="1">
                <a:solidFill>
                  <a:srgbClr val="FFFFFF"/>
                </a:solidFill>
              </a:rPr>
              <a:t>compone</a:t>
            </a:r>
            <a:r>
              <a:rPr lang="en-US" sz="4800" dirty="0">
                <a:solidFill>
                  <a:srgbClr val="FFFFFF"/>
                </a:solidFill>
              </a:rPr>
              <a:t> de </a:t>
            </a:r>
            <a:r>
              <a:rPr lang="en-US" sz="4800" dirty="0" err="1">
                <a:solidFill>
                  <a:srgbClr val="FFFFFF"/>
                </a:solidFill>
              </a:rPr>
              <a:t>nodos</a:t>
            </a:r>
            <a:r>
              <a:rPr lang="en-US" sz="4800" dirty="0">
                <a:solidFill>
                  <a:srgbClr val="FFFFFF"/>
                </a:solidFill>
              </a:rPr>
              <a:t> y </a:t>
            </a:r>
            <a:r>
              <a:rPr lang="en-US" sz="4800" dirty="0" err="1">
                <a:solidFill>
                  <a:srgbClr val="FFFFFF"/>
                </a:solidFill>
              </a:rPr>
              <a:t>ramas</a:t>
            </a:r>
            <a:r>
              <a:rPr lang="en-US" sz="4800" dirty="0">
                <a:solidFill>
                  <a:srgbClr val="FFFFFF"/>
                </a:solidFill>
              </a:rPr>
              <a:t> </a:t>
            </a:r>
            <a:endParaRPr sz="4800" dirty="0">
              <a:solidFill>
                <a:srgbClr val="FFFFFF"/>
              </a:solidFill>
            </a:endParaRPr>
          </a:p>
        </p:txBody>
      </p:sp>
      <p:grpSp>
        <p:nvGrpSpPr>
          <p:cNvPr id="2" name="Google Shape;224;p12">
            <a:extLst>
              <a:ext uri="{FF2B5EF4-FFF2-40B4-BE49-F238E27FC236}">
                <a16:creationId xmlns:a16="http://schemas.microsoft.com/office/drawing/2014/main" id="{0AB277F7-4BBB-9F76-B0D0-38E562BBAFAF}"/>
              </a:ext>
            </a:extLst>
          </p:cNvPr>
          <p:cNvGrpSpPr/>
          <p:nvPr/>
        </p:nvGrpSpPr>
        <p:grpSpPr>
          <a:xfrm>
            <a:off x="1732887" y="880803"/>
            <a:ext cx="1762592" cy="1865869"/>
            <a:chOff x="0" y="-137703"/>
            <a:chExt cx="2350123" cy="2487826"/>
          </a:xfrm>
        </p:grpSpPr>
        <p:grpSp>
          <p:nvGrpSpPr>
            <p:cNvPr id="3" name="Google Shape;225;p12">
              <a:extLst>
                <a:ext uri="{FF2B5EF4-FFF2-40B4-BE49-F238E27FC236}">
                  <a16:creationId xmlns:a16="http://schemas.microsoft.com/office/drawing/2014/main" id="{5B342792-0CCA-5A67-0C06-361A63908C9A}"/>
                </a:ext>
              </a:extLst>
            </p:cNvPr>
            <p:cNvGrpSpPr/>
            <p:nvPr/>
          </p:nvGrpSpPr>
          <p:grpSpPr>
            <a:xfrm>
              <a:off x="0" y="-137703"/>
              <a:ext cx="2350123" cy="2487826"/>
              <a:chOff x="0" y="-47625"/>
              <a:chExt cx="812800" cy="860425"/>
            </a:xfrm>
          </p:grpSpPr>
          <p:sp>
            <p:nvSpPr>
              <p:cNvPr id="5" name="Google Shape;226;p12">
                <a:extLst>
                  <a:ext uri="{FF2B5EF4-FFF2-40B4-BE49-F238E27FC236}">
                    <a16:creationId xmlns:a16="http://schemas.microsoft.com/office/drawing/2014/main" id="{F92C4CFE-DEAE-6ADC-4327-5274AFBE85B0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224010" y="0"/>
                    </a:moveTo>
                    <a:lnTo>
                      <a:pt x="588790" y="0"/>
                    </a:lnTo>
                    <a:cubicBezTo>
                      <a:pt x="648201" y="0"/>
                      <a:pt x="705179" y="23601"/>
                      <a:pt x="747189" y="65611"/>
                    </a:cubicBezTo>
                    <a:cubicBezTo>
                      <a:pt x="789199" y="107621"/>
                      <a:pt x="812800" y="164599"/>
                      <a:pt x="812800" y="224010"/>
                    </a:cubicBezTo>
                    <a:lnTo>
                      <a:pt x="812800" y="588790"/>
                    </a:lnTo>
                    <a:cubicBezTo>
                      <a:pt x="812800" y="648201"/>
                      <a:pt x="789199" y="705179"/>
                      <a:pt x="747189" y="747189"/>
                    </a:cubicBezTo>
                    <a:cubicBezTo>
                      <a:pt x="705179" y="789199"/>
                      <a:pt x="648201" y="812800"/>
                      <a:pt x="588790" y="812800"/>
                    </a:cubicBezTo>
                    <a:lnTo>
                      <a:pt x="224010" y="812800"/>
                    </a:lnTo>
                    <a:cubicBezTo>
                      <a:pt x="164599" y="812800"/>
                      <a:pt x="107621" y="789199"/>
                      <a:pt x="65611" y="747189"/>
                    </a:cubicBezTo>
                    <a:cubicBezTo>
                      <a:pt x="23601" y="705179"/>
                      <a:pt x="0" y="648201"/>
                      <a:pt x="0" y="588790"/>
                    </a:cubicBezTo>
                    <a:lnTo>
                      <a:pt x="0" y="224010"/>
                    </a:lnTo>
                    <a:cubicBezTo>
                      <a:pt x="0" y="164599"/>
                      <a:pt x="23601" y="107621"/>
                      <a:pt x="65611" y="65611"/>
                    </a:cubicBezTo>
                    <a:cubicBezTo>
                      <a:pt x="107621" y="23601"/>
                      <a:pt x="164599" y="0"/>
                      <a:pt x="22401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27;p12">
                <a:extLst>
                  <a:ext uri="{FF2B5EF4-FFF2-40B4-BE49-F238E27FC236}">
                    <a16:creationId xmlns:a16="http://schemas.microsoft.com/office/drawing/2014/main" id="{46A9DE02-6617-E620-60BC-ABE3B929F68A}"/>
                  </a:ext>
                </a:extLst>
              </p:cNvPr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" name="Google Shape;228;p12">
              <a:extLst>
                <a:ext uri="{FF2B5EF4-FFF2-40B4-BE49-F238E27FC236}">
                  <a16:creationId xmlns:a16="http://schemas.microsoft.com/office/drawing/2014/main" id="{75C05B16-242A-DDCB-D9C1-978D2A557613}"/>
                </a:ext>
              </a:extLst>
            </p:cNvPr>
            <p:cNvSpPr txBox="1"/>
            <p:nvPr/>
          </p:nvSpPr>
          <p:spPr>
            <a:xfrm>
              <a:off x="966896" y="105766"/>
              <a:ext cx="416330" cy="1957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779" b="0" i="0" u="none" strike="noStrike" cap="none">
                  <a:solidFill>
                    <a:srgbClr val="FFFFFF"/>
                  </a:solidFill>
                  <a:latin typeface="Cuprum"/>
                  <a:ea typeface="Cuprum"/>
                  <a:cs typeface="Cuprum"/>
                  <a:sym typeface="Cuprum"/>
                </a:rPr>
                <a:t>1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cxnSp>
        <p:nvCxnSpPr>
          <p:cNvPr id="212" name="Google Shape;212;p12"/>
          <p:cNvCxnSpPr/>
          <p:nvPr/>
        </p:nvCxnSpPr>
        <p:spPr>
          <a:xfrm>
            <a:off x="574176" y="2739129"/>
            <a:ext cx="0" cy="6492240"/>
          </a:xfrm>
          <a:prstGeom prst="straightConnector1">
            <a:avLst/>
          </a:prstGeom>
          <a:noFill/>
          <a:ln w="381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13" name="Google Shape;213;p12"/>
          <p:cNvGrpSpPr/>
          <p:nvPr/>
        </p:nvGrpSpPr>
        <p:grpSpPr>
          <a:xfrm>
            <a:off x="390010" y="9078969"/>
            <a:ext cx="337852" cy="337852"/>
            <a:chOff x="0" y="0"/>
            <a:chExt cx="812800" cy="812800"/>
          </a:xfrm>
        </p:grpSpPr>
        <p:sp>
          <p:nvSpPr>
            <p:cNvPr id="214" name="Google Shape;214;p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6" name="Google Shape;216;p12"/>
          <p:cNvGrpSpPr/>
          <p:nvPr/>
        </p:nvGrpSpPr>
        <p:grpSpPr>
          <a:xfrm>
            <a:off x="401440" y="7785021"/>
            <a:ext cx="337852" cy="337852"/>
            <a:chOff x="0" y="0"/>
            <a:chExt cx="812800" cy="812800"/>
          </a:xfrm>
        </p:grpSpPr>
        <p:sp>
          <p:nvSpPr>
            <p:cNvPr id="217" name="Google Shape;217;p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" name="Google Shape;219;p12"/>
          <p:cNvGrpSpPr/>
          <p:nvPr/>
        </p:nvGrpSpPr>
        <p:grpSpPr>
          <a:xfrm>
            <a:off x="424300" y="2467960"/>
            <a:ext cx="337852" cy="337852"/>
            <a:chOff x="0" y="0"/>
            <a:chExt cx="812800" cy="812800"/>
          </a:xfrm>
        </p:grpSpPr>
        <p:sp>
          <p:nvSpPr>
            <p:cNvPr id="220" name="Google Shape;220;p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12"/>
          <p:cNvSpPr txBox="1"/>
          <p:nvPr/>
        </p:nvSpPr>
        <p:spPr>
          <a:xfrm>
            <a:off x="3690604" y="3049366"/>
            <a:ext cx="7378075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 err="1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Usos</a:t>
            </a:r>
            <a:endParaRPr dirty="0"/>
          </a:p>
        </p:txBody>
      </p:sp>
      <p:grpSp>
        <p:nvGrpSpPr>
          <p:cNvPr id="224" name="Google Shape;224;p12"/>
          <p:cNvGrpSpPr/>
          <p:nvPr/>
        </p:nvGrpSpPr>
        <p:grpSpPr>
          <a:xfrm>
            <a:off x="1332837" y="2955614"/>
            <a:ext cx="1762592" cy="2074016"/>
            <a:chOff x="0" y="-137703"/>
            <a:chExt cx="2350123" cy="2765356"/>
          </a:xfrm>
        </p:grpSpPr>
        <p:grpSp>
          <p:nvGrpSpPr>
            <p:cNvPr id="225" name="Google Shape;225;p12"/>
            <p:cNvGrpSpPr/>
            <p:nvPr/>
          </p:nvGrpSpPr>
          <p:grpSpPr>
            <a:xfrm>
              <a:off x="0" y="-137703"/>
              <a:ext cx="2350123" cy="2487826"/>
              <a:chOff x="0" y="-47625"/>
              <a:chExt cx="812800" cy="860425"/>
            </a:xfrm>
          </p:grpSpPr>
          <p:sp>
            <p:nvSpPr>
              <p:cNvPr id="226" name="Google Shape;226;p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224010" y="0"/>
                    </a:moveTo>
                    <a:lnTo>
                      <a:pt x="588790" y="0"/>
                    </a:lnTo>
                    <a:cubicBezTo>
                      <a:pt x="648201" y="0"/>
                      <a:pt x="705179" y="23601"/>
                      <a:pt x="747189" y="65611"/>
                    </a:cubicBezTo>
                    <a:cubicBezTo>
                      <a:pt x="789199" y="107621"/>
                      <a:pt x="812800" y="164599"/>
                      <a:pt x="812800" y="224010"/>
                    </a:cubicBezTo>
                    <a:lnTo>
                      <a:pt x="812800" y="588790"/>
                    </a:lnTo>
                    <a:cubicBezTo>
                      <a:pt x="812800" y="648201"/>
                      <a:pt x="789199" y="705179"/>
                      <a:pt x="747189" y="747189"/>
                    </a:cubicBezTo>
                    <a:cubicBezTo>
                      <a:pt x="705179" y="789199"/>
                      <a:pt x="648201" y="812800"/>
                      <a:pt x="588790" y="812800"/>
                    </a:cubicBezTo>
                    <a:lnTo>
                      <a:pt x="224010" y="812800"/>
                    </a:lnTo>
                    <a:cubicBezTo>
                      <a:pt x="164599" y="812800"/>
                      <a:pt x="107621" y="789199"/>
                      <a:pt x="65611" y="747189"/>
                    </a:cubicBezTo>
                    <a:cubicBezTo>
                      <a:pt x="23601" y="705179"/>
                      <a:pt x="0" y="648201"/>
                      <a:pt x="0" y="588790"/>
                    </a:cubicBezTo>
                    <a:lnTo>
                      <a:pt x="0" y="224010"/>
                    </a:lnTo>
                    <a:cubicBezTo>
                      <a:pt x="0" y="164599"/>
                      <a:pt x="23601" y="107621"/>
                      <a:pt x="65611" y="65611"/>
                    </a:cubicBezTo>
                    <a:cubicBezTo>
                      <a:pt x="107621" y="23601"/>
                      <a:pt x="164599" y="0"/>
                      <a:pt x="22401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8" name="Google Shape;228;p12"/>
            <p:cNvSpPr txBox="1"/>
            <p:nvPr/>
          </p:nvSpPr>
          <p:spPr>
            <a:xfrm>
              <a:off x="966896" y="105766"/>
              <a:ext cx="416329" cy="2521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779" dirty="0">
                  <a:solidFill>
                    <a:srgbClr val="FFFFFF"/>
                  </a:solidFill>
                  <a:latin typeface="Cuprum"/>
                  <a:sym typeface="Cuprum"/>
                </a:rPr>
                <a:t>2</a:t>
              </a:r>
              <a:endParaRPr dirty="0"/>
            </a:p>
          </p:txBody>
        </p:sp>
      </p:grpSp>
      <p:cxnSp>
        <p:nvCxnSpPr>
          <p:cNvPr id="229" name="Google Shape;229;p12"/>
          <p:cNvCxnSpPr/>
          <p:nvPr/>
        </p:nvCxnSpPr>
        <p:spPr>
          <a:xfrm rot="10800000">
            <a:off x="570366" y="9301162"/>
            <a:ext cx="6492240" cy="0"/>
          </a:xfrm>
          <a:prstGeom prst="straightConnector1">
            <a:avLst/>
          </a:prstGeom>
          <a:noFill/>
          <a:ln w="381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30" name="Google Shape;230;p12"/>
          <p:cNvGrpSpPr/>
          <p:nvPr/>
        </p:nvGrpSpPr>
        <p:grpSpPr>
          <a:xfrm>
            <a:off x="3237452" y="9132236"/>
            <a:ext cx="337852" cy="337852"/>
            <a:chOff x="0" y="0"/>
            <a:chExt cx="812800" cy="812800"/>
          </a:xfrm>
        </p:grpSpPr>
        <p:sp>
          <p:nvSpPr>
            <p:cNvPr id="231" name="Google Shape;231;p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3" name="Google Shape;233;p12"/>
          <p:cNvGrpSpPr/>
          <p:nvPr/>
        </p:nvGrpSpPr>
        <p:grpSpPr>
          <a:xfrm>
            <a:off x="6876387" y="9132236"/>
            <a:ext cx="337852" cy="337852"/>
            <a:chOff x="0" y="0"/>
            <a:chExt cx="812800" cy="812800"/>
          </a:xfrm>
        </p:grpSpPr>
        <p:sp>
          <p:nvSpPr>
            <p:cNvPr id="234" name="Google Shape;234;p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6" name="Google Shape;236;p12"/>
          <p:cNvGrpSpPr/>
          <p:nvPr/>
        </p:nvGrpSpPr>
        <p:grpSpPr>
          <a:xfrm>
            <a:off x="1613299" y="403189"/>
            <a:ext cx="5247198" cy="359853"/>
            <a:chOff x="0" y="0"/>
            <a:chExt cx="6996264" cy="479804"/>
          </a:xfrm>
        </p:grpSpPr>
        <p:cxnSp>
          <p:nvCxnSpPr>
            <p:cNvPr id="237" name="Google Shape;237;p12"/>
            <p:cNvCxnSpPr/>
            <p:nvPr/>
          </p:nvCxnSpPr>
          <p:spPr>
            <a:xfrm rot="10800000">
              <a:off x="210609" y="214514"/>
              <a:ext cx="6655451" cy="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38" name="Google Shape;238;p12"/>
            <p:cNvGrpSpPr/>
            <p:nvPr/>
          </p:nvGrpSpPr>
          <p:grpSpPr>
            <a:xfrm rot="5400000">
              <a:off x="6528177" y="11717"/>
              <a:ext cx="468087" cy="468087"/>
              <a:chOff x="0" y="0"/>
              <a:chExt cx="812800" cy="812800"/>
            </a:xfrm>
          </p:grpSpPr>
          <p:sp>
            <p:nvSpPr>
              <p:cNvPr id="239" name="Google Shape;239;p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1" name="Google Shape;241;p12"/>
            <p:cNvGrpSpPr/>
            <p:nvPr/>
          </p:nvGrpSpPr>
          <p:grpSpPr>
            <a:xfrm rot="5400000">
              <a:off x="0" y="0"/>
              <a:ext cx="444652" cy="444652"/>
              <a:chOff x="0" y="0"/>
              <a:chExt cx="812800" cy="812800"/>
            </a:xfrm>
          </p:grpSpPr>
          <p:sp>
            <p:nvSpPr>
              <p:cNvPr id="242" name="Google Shape;242;p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4" name="Google Shape;244;p12"/>
            <p:cNvGrpSpPr/>
            <p:nvPr/>
          </p:nvGrpSpPr>
          <p:grpSpPr>
            <a:xfrm rot="10800000">
              <a:off x="6528177" y="11717"/>
              <a:ext cx="444652" cy="444652"/>
              <a:chOff x="0" y="0"/>
              <a:chExt cx="812800" cy="812800"/>
            </a:xfrm>
          </p:grpSpPr>
          <p:sp>
            <p:nvSpPr>
              <p:cNvPr id="245" name="Google Shape;245;p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47" name="Google Shape;247;p12"/>
          <p:cNvGrpSpPr/>
          <p:nvPr/>
        </p:nvGrpSpPr>
        <p:grpSpPr>
          <a:xfrm>
            <a:off x="11394299" y="403189"/>
            <a:ext cx="5247197" cy="359853"/>
            <a:chOff x="0" y="0"/>
            <a:chExt cx="6996263" cy="479804"/>
          </a:xfrm>
        </p:grpSpPr>
        <p:cxnSp>
          <p:nvCxnSpPr>
            <p:cNvPr id="248" name="Google Shape;248;p12"/>
            <p:cNvCxnSpPr/>
            <p:nvPr/>
          </p:nvCxnSpPr>
          <p:spPr>
            <a:xfrm>
              <a:off x="130204" y="265290"/>
              <a:ext cx="6655451" cy="0"/>
            </a:xfrm>
            <a:prstGeom prst="straightConnector1">
              <a:avLst/>
            </a:prstGeom>
            <a:noFill/>
            <a:ln w="508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49" name="Google Shape;249;p12"/>
            <p:cNvGrpSpPr/>
            <p:nvPr/>
          </p:nvGrpSpPr>
          <p:grpSpPr>
            <a:xfrm rot="-5400000">
              <a:off x="0" y="0"/>
              <a:ext cx="468087" cy="468087"/>
              <a:chOff x="0" y="0"/>
              <a:chExt cx="812800" cy="812800"/>
            </a:xfrm>
          </p:grpSpPr>
          <p:sp>
            <p:nvSpPr>
              <p:cNvPr id="250" name="Google Shape;250;p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2" name="Google Shape;252;p12"/>
            <p:cNvGrpSpPr/>
            <p:nvPr/>
          </p:nvGrpSpPr>
          <p:grpSpPr>
            <a:xfrm rot="-5400000">
              <a:off x="6551611" y="35152"/>
              <a:ext cx="444652" cy="444652"/>
              <a:chOff x="0" y="0"/>
              <a:chExt cx="812800" cy="812800"/>
            </a:xfrm>
          </p:grpSpPr>
          <p:sp>
            <p:nvSpPr>
              <p:cNvPr id="253" name="Google Shape;253;p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5" name="Google Shape;255;p12"/>
            <p:cNvGrpSpPr/>
            <p:nvPr/>
          </p:nvGrpSpPr>
          <p:grpSpPr>
            <a:xfrm>
              <a:off x="23435" y="23435"/>
              <a:ext cx="444652" cy="444652"/>
              <a:chOff x="0" y="0"/>
              <a:chExt cx="812800" cy="812800"/>
            </a:xfrm>
          </p:grpSpPr>
          <p:sp>
            <p:nvSpPr>
              <p:cNvPr id="256" name="Google Shape;256;p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58" name="Google Shape;258;p12"/>
          <p:cNvPicPr preferRelativeResize="0"/>
          <p:nvPr/>
        </p:nvPicPr>
        <p:blipFill>
          <a:blip r:embed="rId4"/>
          <a:srcRect l="22802" r="22802"/>
          <a:stretch/>
        </p:blipFill>
        <p:spPr>
          <a:xfrm>
            <a:off x="10462421" y="2129137"/>
            <a:ext cx="6179100" cy="6389700"/>
          </a:xfrm>
          <a:prstGeom prst="roundRect">
            <a:avLst>
              <a:gd name="adj" fmla="val 17783"/>
            </a:avLst>
          </a:prstGeom>
          <a:noFill/>
          <a:ln w="152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grpSp>
        <p:nvGrpSpPr>
          <p:cNvPr id="264" name="Google Shape;264;p13"/>
          <p:cNvGrpSpPr/>
          <p:nvPr/>
        </p:nvGrpSpPr>
        <p:grpSpPr>
          <a:xfrm>
            <a:off x="1450816" y="3651869"/>
            <a:ext cx="2550580" cy="353635"/>
            <a:chOff x="0" y="0"/>
            <a:chExt cx="3400773" cy="471513"/>
          </a:xfrm>
        </p:grpSpPr>
        <p:cxnSp>
          <p:nvCxnSpPr>
            <p:cNvPr id="265" name="Google Shape;265;p13"/>
            <p:cNvCxnSpPr/>
            <p:nvPr/>
          </p:nvCxnSpPr>
          <p:spPr>
            <a:xfrm rot="10800000">
              <a:off x="210608" y="241376"/>
              <a:ext cx="2947472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66" name="Google Shape;266;p13"/>
            <p:cNvGrpSpPr/>
            <p:nvPr/>
          </p:nvGrpSpPr>
          <p:grpSpPr>
            <a:xfrm rot="5400000">
              <a:off x="0" y="26861"/>
              <a:ext cx="444652" cy="444652"/>
              <a:chOff x="0" y="0"/>
              <a:chExt cx="812800" cy="812800"/>
            </a:xfrm>
          </p:grpSpPr>
          <p:sp>
            <p:nvSpPr>
              <p:cNvPr id="267" name="Google Shape;267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9" name="Google Shape;269;p13"/>
            <p:cNvGrpSpPr/>
            <p:nvPr/>
          </p:nvGrpSpPr>
          <p:grpSpPr>
            <a:xfrm rot="10800000">
              <a:off x="2956121" y="0"/>
              <a:ext cx="444652" cy="444652"/>
              <a:chOff x="0" y="0"/>
              <a:chExt cx="812800" cy="812800"/>
            </a:xfrm>
          </p:grpSpPr>
          <p:sp>
            <p:nvSpPr>
              <p:cNvPr id="270" name="Google Shape;270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72" name="Google Shape;272;p13"/>
          <p:cNvGrpSpPr/>
          <p:nvPr/>
        </p:nvGrpSpPr>
        <p:grpSpPr>
          <a:xfrm>
            <a:off x="14812943" y="3651869"/>
            <a:ext cx="2550580" cy="353635"/>
            <a:chOff x="0" y="0"/>
            <a:chExt cx="3400773" cy="471513"/>
          </a:xfrm>
        </p:grpSpPr>
        <p:cxnSp>
          <p:nvCxnSpPr>
            <p:cNvPr id="273" name="Google Shape;273;p13"/>
            <p:cNvCxnSpPr/>
            <p:nvPr/>
          </p:nvCxnSpPr>
          <p:spPr>
            <a:xfrm rot="10800000">
              <a:off x="210609" y="241376"/>
              <a:ext cx="2967713" cy="19529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74" name="Google Shape;274;p13"/>
            <p:cNvGrpSpPr/>
            <p:nvPr/>
          </p:nvGrpSpPr>
          <p:grpSpPr>
            <a:xfrm rot="5400000">
              <a:off x="0" y="26861"/>
              <a:ext cx="444652" cy="444652"/>
              <a:chOff x="0" y="0"/>
              <a:chExt cx="812800" cy="812800"/>
            </a:xfrm>
          </p:grpSpPr>
          <p:sp>
            <p:nvSpPr>
              <p:cNvPr id="275" name="Google Shape;275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7" name="Google Shape;277;p13"/>
            <p:cNvGrpSpPr/>
            <p:nvPr/>
          </p:nvGrpSpPr>
          <p:grpSpPr>
            <a:xfrm rot="10800000">
              <a:off x="2956121" y="0"/>
              <a:ext cx="444652" cy="444652"/>
              <a:chOff x="0" y="0"/>
              <a:chExt cx="812800" cy="812800"/>
            </a:xfrm>
          </p:grpSpPr>
          <p:sp>
            <p:nvSpPr>
              <p:cNvPr id="278" name="Google Shape;278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80" name="Google Shape;280;p13"/>
          <p:cNvGrpSpPr/>
          <p:nvPr/>
        </p:nvGrpSpPr>
        <p:grpSpPr>
          <a:xfrm rot="5400000">
            <a:off x="-2002398" y="6622039"/>
            <a:ext cx="5247198" cy="359853"/>
            <a:chOff x="0" y="0"/>
            <a:chExt cx="6996264" cy="479804"/>
          </a:xfrm>
        </p:grpSpPr>
        <p:cxnSp>
          <p:nvCxnSpPr>
            <p:cNvPr id="281" name="Google Shape;281;p13"/>
            <p:cNvCxnSpPr/>
            <p:nvPr/>
          </p:nvCxnSpPr>
          <p:spPr>
            <a:xfrm rot="10800000">
              <a:off x="210609" y="214514"/>
              <a:ext cx="6655451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82" name="Google Shape;282;p13"/>
            <p:cNvGrpSpPr/>
            <p:nvPr/>
          </p:nvGrpSpPr>
          <p:grpSpPr>
            <a:xfrm rot="5400000">
              <a:off x="6528177" y="11717"/>
              <a:ext cx="468087" cy="468087"/>
              <a:chOff x="0" y="0"/>
              <a:chExt cx="812800" cy="812800"/>
            </a:xfrm>
          </p:grpSpPr>
          <p:sp>
            <p:nvSpPr>
              <p:cNvPr id="283" name="Google Shape;283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5" name="Google Shape;285;p13"/>
            <p:cNvGrpSpPr/>
            <p:nvPr/>
          </p:nvGrpSpPr>
          <p:grpSpPr>
            <a:xfrm rot="5400000">
              <a:off x="0" y="0"/>
              <a:ext cx="444652" cy="444652"/>
              <a:chOff x="0" y="0"/>
              <a:chExt cx="812800" cy="812800"/>
            </a:xfrm>
          </p:grpSpPr>
          <p:sp>
            <p:nvSpPr>
              <p:cNvPr id="286" name="Google Shape;286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8" name="Google Shape;288;p13"/>
            <p:cNvGrpSpPr/>
            <p:nvPr/>
          </p:nvGrpSpPr>
          <p:grpSpPr>
            <a:xfrm rot="10800000">
              <a:off x="6528177" y="11717"/>
              <a:ext cx="444652" cy="444652"/>
              <a:chOff x="0" y="0"/>
              <a:chExt cx="812800" cy="812800"/>
            </a:xfrm>
          </p:grpSpPr>
          <p:sp>
            <p:nvSpPr>
              <p:cNvPr id="289" name="Google Shape;289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91" name="Google Shape;291;p13"/>
          <p:cNvGrpSpPr/>
          <p:nvPr/>
        </p:nvGrpSpPr>
        <p:grpSpPr>
          <a:xfrm rot="5400000">
            <a:off x="15038732" y="6622039"/>
            <a:ext cx="5247198" cy="359853"/>
            <a:chOff x="0" y="0"/>
            <a:chExt cx="6996264" cy="479804"/>
          </a:xfrm>
        </p:grpSpPr>
        <p:cxnSp>
          <p:nvCxnSpPr>
            <p:cNvPr id="292" name="Google Shape;292;p13"/>
            <p:cNvCxnSpPr/>
            <p:nvPr/>
          </p:nvCxnSpPr>
          <p:spPr>
            <a:xfrm rot="10800000">
              <a:off x="210609" y="214514"/>
              <a:ext cx="6655451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93" name="Google Shape;293;p13"/>
            <p:cNvGrpSpPr/>
            <p:nvPr/>
          </p:nvGrpSpPr>
          <p:grpSpPr>
            <a:xfrm rot="5400000">
              <a:off x="6528177" y="11717"/>
              <a:ext cx="468087" cy="468087"/>
              <a:chOff x="0" y="0"/>
              <a:chExt cx="812800" cy="812800"/>
            </a:xfrm>
          </p:grpSpPr>
          <p:sp>
            <p:nvSpPr>
              <p:cNvPr id="294" name="Google Shape;294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6" name="Google Shape;296;p13"/>
            <p:cNvGrpSpPr/>
            <p:nvPr/>
          </p:nvGrpSpPr>
          <p:grpSpPr>
            <a:xfrm rot="5400000">
              <a:off x="0" y="0"/>
              <a:ext cx="444652" cy="444652"/>
              <a:chOff x="0" y="0"/>
              <a:chExt cx="812800" cy="812800"/>
            </a:xfrm>
          </p:grpSpPr>
          <p:sp>
            <p:nvSpPr>
              <p:cNvPr id="297" name="Google Shape;297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9" name="Google Shape;299;p13"/>
            <p:cNvGrpSpPr/>
            <p:nvPr/>
          </p:nvGrpSpPr>
          <p:grpSpPr>
            <a:xfrm rot="10800000">
              <a:off x="6528177" y="11717"/>
              <a:ext cx="444652" cy="444652"/>
              <a:chOff x="0" y="0"/>
              <a:chExt cx="812800" cy="812800"/>
            </a:xfrm>
          </p:grpSpPr>
          <p:sp>
            <p:nvSpPr>
              <p:cNvPr id="300" name="Google Shape;300;p1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3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39050" tIns="39050" rIns="39050" bIns="3905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02" name="Google Shape;302;p13"/>
          <p:cNvSpPr txBox="1"/>
          <p:nvPr/>
        </p:nvSpPr>
        <p:spPr>
          <a:xfrm>
            <a:off x="1363103" y="6661239"/>
            <a:ext cx="15557326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>
                <a:solidFill>
                  <a:srgbClr val="FFFFFF"/>
                </a:solidFill>
                <a:latin typeface="Cuprum"/>
                <a:sym typeface="Cuprum"/>
              </a:rPr>
              <a:t>Business Analytics</a:t>
            </a:r>
            <a:endParaRPr dirty="0"/>
          </a:p>
        </p:txBody>
      </p:sp>
      <p:sp>
        <p:nvSpPr>
          <p:cNvPr id="303" name="Google Shape;303;p13"/>
          <p:cNvSpPr txBox="1"/>
          <p:nvPr/>
        </p:nvSpPr>
        <p:spPr>
          <a:xfrm>
            <a:off x="1365337" y="8102600"/>
            <a:ext cx="15557326" cy="1400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R" sz="3500" b="0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Usan para predecir probabilidades como edad, genero, demografía, ingresos en caso de que el cliente sea apto para recibir un préstamo.</a:t>
            </a:r>
            <a:endParaRPr dirty="0"/>
          </a:p>
        </p:txBody>
      </p:sp>
      <p:pic>
        <p:nvPicPr>
          <p:cNvPr id="304" name="Google Shape;304;p13"/>
          <p:cNvPicPr preferRelativeResize="0"/>
          <p:nvPr/>
        </p:nvPicPr>
        <p:blipFill>
          <a:blip r:embed="rId4"/>
          <a:srcRect l="569" r="569"/>
          <a:stretch/>
        </p:blipFill>
        <p:spPr>
          <a:xfrm>
            <a:off x="5220213" y="1155075"/>
            <a:ext cx="8373900" cy="4432800"/>
          </a:xfrm>
          <a:prstGeom prst="roundRect">
            <a:avLst>
              <a:gd name="adj" fmla="val 7795"/>
            </a:avLst>
          </a:prstGeom>
          <a:noFill/>
          <a:ln w="1524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17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grpSp>
        <p:nvGrpSpPr>
          <p:cNvPr id="448" name="Google Shape;448;p17"/>
          <p:cNvGrpSpPr/>
          <p:nvPr/>
        </p:nvGrpSpPr>
        <p:grpSpPr>
          <a:xfrm>
            <a:off x="424996" y="214211"/>
            <a:ext cx="6818662" cy="7015545"/>
            <a:chOff x="0" y="0"/>
            <a:chExt cx="9091550" cy="9354060"/>
          </a:xfrm>
        </p:grpSpPr>
        <p:cxnSp>
          <p:nvCxnSpPr>
            <p:cNvPr id="449" name="Google Shape;449;p17"/>
            <p:cNvCxnSpPr/>
            <p:nvPr/>
          </p:nvCxnSpPr>
          <p:spPr>
            <a:xfrm>
              <a:off x="245555" y="450470"/>
              <a:ext cx="0" cy="865632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50" name="Google Shape;450;p17"/>
            <p:cNvGrpSpPr/>
            <p:nvPr/>
          </p:nvGrpSpPr>
          <p:grpSpPr>
            <a:xfrm>
              <a:off x="0" y="8903590"/>
              <a:ext cx="450470" cy="450470"/>
              <a:chOff x="0" y="0"/>
              <a:chExt cx="812800" cy="812800"/>
            </a:xfrm>
          </p:grpSpPr>
          <p:sp>
            <p:nvSpPr>
              <p:cNvPr id="451" name="Google Shape;451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453" name="Google Shape;453;p17"/>
            <p:cNvCxnSpPr/>
            <p:nvPr/>
          </p:nvCxnSpPr>
          <p:spPr>
            <a:xfrm rot="10800000">
              <a:off x="209995" y="270537"/>
              <a:ext cx="8656320" cy="0"/>
            </a:xfrm>
            <a:prstGeom prst="straightConnector1">
              <a:avLst/>
            </a:prstGeom>
            <a:noFill/>
            <a:ln w="50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54" name="Google Shape;454;p17"/>
            <p:cNvGrpSpPr/>
            <p:nvPr/>
          </p:nvGrpSpPr>
          <p:grpSpPr>
            <a:xfrm>
              <a:off x="15240" y="7178325"/>
              <a:ext cx="450470" cy="450470"/>
              <a:chOff x="0" y="0"/>
              <a:chExt cx="812800" cy="812800"/>
            </a:xfrm>
          </p:grpSpPr>
          <p:sp>
            <p:nvSpPr>
              <p:cNvPr id="455" name="Google Shape;455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57" name="Google Shape;457;p17"/>
            <p:cNvGrpSpPr/>
            <p:nvPr/>
          </p:nvGrpSpPr>
          <p:grpSpPr>
            <a:xfrm>
              <a:off x="1941616" y="0"/>
              <a:ext cx="450470" cy="450470"/>
              <a:chOff x="0" y="0"/>
              <a:chExt cx="812800" cy="812800"/>
            </a:xfrm>
          </p:grpSpPr>
          <p:sp>
            <p:nvSpPr>
              <p:cNvPr id="458" name="Google Shape;458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0" name="Google Shape;460;p17"/>
            <p:cNvGrpSpPr/>
            <p:nvPr/>
          </p:nvGrpSpPr>
          <p:grpSpPr>
            <a:xfrm>
              <a:off x="8641080" y="70702"/>
              <a:ext cx="450470" cy="450470"/>
              <a:chOff x="0" y="0"/>
              <a:chExt cx="812800" cy="812800"/>
            </a:xfrm>
          </p:grpSpPr>
          <p:sp>
            <p:nvSpPr>
              <p:cNvPr id="461" name="Google Shape;461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63" name="Google Shape;463;p17"/>
            <p:cNvGrpSpPr/>
            <p:nvPr/>
          </p:nvGrpSpPr>
          <p:grpSpPr>
            <a:xfrm>
              <a:off x="45720" y="88912"/>
              <a:ext cx="450470" cy="450470"/>
              <a:chOff x="0" y="0"/>
              <a:chExt cx="812800" cy="812800"/>
            </a:xfrm>
          </p:grpSpPr>
          <p:sp>
            <p:nvSpPr>
              <p:cNvPr id="464" name="Google Shape;464;p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66" name="Google Shape;466;p17"/>
          <p:cNvSpPr/>
          <p:nvPr/>
        </p:nvSpPr>
        <p:spPr>
          <a:xfrm>
            <a:off x="1366987" y="3544107"/>
            <a:ext cx="1337279" cy="1337279"/>
          </a:xfrm>
          <a:custGeom>
            <a:avLst/>
            <a:gdLst/>
            <a:ahLst/>
            <a:cxnLst/>
            <a:rect l="l" t="t" r="r" b="b"/>
            <a:pathLst>
              <a:path w="1337279" h="1337279" extrusionOk="0">
                <a:moveTo>
                  <a:pt x="0" y="0"/>
                </a:moveTo>
                <a:lnTo>
                  <a:pt x="1337280" y="0"/>
                </a:lnTo>
                <a:lnTo>
                  <a:pt x="1337280" y="1337280"/>
                </a:lnTo>
                <a:lnTo>
                  <a:pt x="0" y="13372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67" name="Google Shape;467;p17"/>
          <p:cNvSpPr txBox="1"/>
          <p:nvPr/>
        </p:nvSpPr>
        <p:spPr>
          <a:xfrm>
            <a:off x="2704267" y="3941285"/>
            <a:ext cx="3870752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Definir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el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problema</a:t>
            </a:r>
            <a:endParaRPr dirty="0"/>
          </a:p>
        </p:txBody>
      </p:sp>
      <p:sp>
        <p:nvSpPr>
          <p:cNvPr id="469" name="Google Shape;469;p17"/>
          <p:cNvSpPr/>
          <p:nvPr/>
        </p:nvSpPr>
        <p:spPr>
          <a:xfrm>
            <a:off x="6575019" y="3544107"/>
            <a:ext cx="1337279" cy="1337279"/>
          </a:xfrm>
          <a:custGeom>
            <a:avLst/>
            <a:gdLst/>
            <a:ahLst/>
            <a:cxnLst/>
            <a:rect l="l" t="t" r="r" b="b"/>
            <a:pathLst>
              <a:path w="1337279" h="1337279" extrusionOk="0">
                <a:moveTo>
                  <a:pt x="0" y="0"/>
                </a:moveTo>
                <a:lnTo>
                  <a:pt x="1337279" y="0"/>
                </a:lnTo>
                <a:lnTo>
                  <a:pt x="1337279" y="1337280"/>
                </a:lnTo>
                <a:lnTo>
                  <a:pt x="0" y="13372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70" name="Google Shape;470;p17"/>
          <p:cNvSpPr/>
          <p:nvPr/>
        </p:nvSpPr>
        <p:spPr>
          <a:xfrm>
            <a:off x="6598650" y="6537303"/>
            <a:ext cx="1337279" cy="1337279"/>
          </a:xfrm>
          <a:custGeom>
            <a:avLst/>
            <a:gdLst/>
            <a:ahLst/>
            <a:cxnLst/>
            <a:rect l="l" t="t" r="r" b="b"/>
            <a:pathLst>
              <a:path w="1337279" h="1337279" extrusionOk="0">
                <a:moveTo>
                  <a:pt x="0" y="0"/>
                </a:moveTo>
                <a:lnTo>
                  <a:pt x="1337279" y="0"/>
                </a:lnTo>
                <a:lnTo>
                  <a:pt x="1337279" y="1337280"/>
                </a:lnTo>
                <a:lnTo>
                  <a:pt x="0" y="13372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71" name="Google Shape;471;p17"/>
          <p:cNvSpPr/>
          <p:nvPr/>
        </p:nvSpPr>
        <p:spPr>
          <a:xfrm>
            <a:off x="1347937" y="6743578"/>
            <a:ext cx="1337279" cy="1337279"/>
          </a:xfrm>
          <a:custGeom>
            <a:avLst/>
            <a:gdLst/>
            <a:ahLst/>
            <a:cxnLst/>
            <a:rect l="l" t="t" r="r" b="b"/>
            <a:pathLst>
              <a:path w="1337279" h="1337279" extrusionOk="0">
                <a:moveTo>
                  <a:pt x="0" y="0"/>
                </a:moveTo>
                <a:lnTo>
                  <a:pt x="1337280" y="0"/>
                </a:lnTo>
                <a:lnTo>
                  <a:pt x="1337280" y="1337279"/>
                </a:lnTo>
                <a:lnTo>
                  <a:pt x="0" y="13372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72" name="Google Shape;472;p17"/>
          <p:cNvSpPr txBox="1"/>
          <p:nvPr/>
        </p:nvSpPr>
        <p:spPr>
          <a:xfrm>
            <a:off x="1388656" y="1345724"/>
            <a:ext cx="9457589" cy="1514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0" i="0" u="none" strike="noStrike" cap="none" dirty="0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Pasos para </a:t>
            </a:r>
            <a:r>
              <a:rPr lang="en-US" sz="8200" b="0" i="0" u="none" strike="noStrike" cap="none" dirty="0" err="1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diseñar</a:t>
            </a:r>
            <a:endParaRPr dirty="0"/>
          </a:p>
        </p:txBody>
      </p:sp>
      <p:cxnSp>
        <p:nvCxnSpPr>
          <p:cNvPr id="473" name="Google Shape;473;p17"/>
          <p:cNvCxnSpPr/>
          <p:nvPr/>
        </p:nvCxnSpPr>
        <p:spPr>
          <a:xfrm rot="10800000" flipH="1">
            <a:off x="4671893" y="9572414"/>
            <a:ext cx="6433796" cy="37972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74" name="Google Shape;474;p17"/>
          <p:cNvGrpSpPr/>
          <p:nvPr/>
        </p:nvGrpSpPr>
        <p:grpSpPr>
          <a:xfrm rot="10800000">
            <a:off x="9345915" y="9403488"/>
            <a:ext cx="337852" cy="337852"/>
            <a:chOff x="0" y="0"/>
            <a:chExt cx="812800" cy="812800"/>
          </a:xfrm>
        </p:grpSpPr>
        <p:sp>
          <p:nvSpPr>
            <p:cNvPr id="475" name="Google Shape;475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7" name="Google Shape;477;p17"/>
          <p:cNvGrpSpPr/>
          <p:nvPr/>
        </p:nvGrpSpPr>
        <p:grpSpPr>
          <a:xfrm rot="10800000">
            <a:off x="4321316" y="9403488"/>
            <a:ext cx="337852" cy="337852"/>
            <a:chOff x="0" y="0"/>
            <a:chExt cx="812800" cy="812800"/>
          </a:xfrm>
        </p:grpSpPr>
        <p:sp>
          <p:nvSpPr>
            <p:cNvPr id="478" name="Google Shape;478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80" name="Google Shape;480;p17"/>
          <p:cNvGrpSpPr/>
          <p:nvPr/>
        </p:nvGrpSpPr>
        <p:grpSpPr>
          <a:xfrm rot="10800000">
            <a:off x="10767836" y="9403488"/>
            <a:ext cx="337852" cy="337852"/>
            <a:chOff x="0" y="0"/>
            <a:chExt cx="812800" cy="812800"/>
          </a:xfrm>
        </p:grpSpPr>
        <p:sp>
          <p:nvSpPr>
            <p:cNvPr id="481" name="Google Shape;481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3" name="Google Shape;483;p17"/>
          <p:cNvSpPr txBox="1"/>
          <p:nvPr/>
        </p:nvSpPr>
        <p:spPr>
          <a:xfrm>
            <a:off x="7959561" y="3941285"/>
            <a:ext cx="2698461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Dibujo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de árbol</a:t>
            </a:r>
            <a:endParaRPr dirty="0"/>
          </a:p>
        </p:txBody>
      </p:sp>
      <p:sp>
        <p:nvSpPr>
          <p:cNvPr id="484" name="Google Shape;484;p17"/>
          <p:cNvSpPr txBox="1"/>
          <p:nvPr/>
        </p:nvSpPr>
        <p:spPr>
          <a:xfrm>
            <a:off x="2704267" y="6934481"/>
            <a:ext cx="3870752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Asignar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probabilidades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a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los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resultados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.</a:t>
            </a:r>
          </a:p>
        </p:txBody>
      </p:sp>
      <p:sp>
        <p:nvSpPr>
          <p:cNvPr id="485" name="Google Shape;485;p17"/>
          <p:cNvSpPr txBox="1"/>
          <p:nvPr/>
        </p:nvSpPr>
        <p:spPr>
          <a:xfrm>
            <a:off x="7959561" y="6934481"/>
            <a:ext cx="4032753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Estimar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resultados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de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diferentes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alternativas</a:t>
            </a:r>
            <a:r>
              <a:rPr lang="en-US" sz="3500" b="1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. </a:t>
            </a:r>
            <a:endParaRPr dirty="0"/>
          </a:p>
        </p:txBody>
      </p:sp>
      <p:pic>
        <p:nvPicPr>
          <p:cNvPr id="489" name="Google Shape;489;p17"/>
          <p:cNvPicPr preferRelativeResize="0"/>
          <p:nvPr/>
        </p:nvPicPr>
        <p:blipFill rotWithShape="1">
          <a:blip r:embed="rId5">
            <a:alphaModFix/>
          </a:blip>
          <a:srcRect r="46575"/>
          <a:stretch/>
        </p:blipFill>
        <p:spPr>
          <a:xfrm>
            <a:off x="13608548" y="0"/>
            <a:ext cx="6263501" cy="10286998"/>
          </a:xfrm>
          <a:prstGeom prst="rect">
            <a:avLst/>
          </a:prstGeom>
          <a:noFill/>
          <a:ln>
            <a:noFill/>
          </a:ln>
        </p:spPr>
      </p:pic>
      <p:sp>
        <p:nvSpPr>
          <p:cNvPr id="490" name="Google Shape;490;p17"/>
          <p:cNvSpPr/>
          <p:nvPr/>
        </p:nvSpPr>
        <p:spPr>
          <a:xfrm>
            <a:off x="10174324" y="-427626"/>
            <a:ext cx="7027358" cy="11142251"/>
          </a:xfrm>
          <a:custGeom>
            <a:avLst/>
            <a:gdLst/>
            <a:ahLst/>
            <a:cxnLst/>
            <a:rect l="l" t="t" r="r" b="b"/>
            <a:pathLst>
              <a:path w="7027358" h="11142251" extrusionOk="0">
                <a:moveTo>
                  <a:pt x="0" y="0"/>
                </a:moveTo>
                <a:lnTo>
                  <a:pt x="7027358" y="0"/>
                </a:lnTo>
                <a:lnTo>
                  <a:pt x="7027358" y="11142252"/>
                </a:lnTo>
                <a:lnTo>
                  <a:pt x="0" y="111422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138731" b="-503"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4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cxnSp>
        <p:nvCxnSpPr>
          <p:cNvPr id="310" name="Google Shape;310;p14"/>
          <p:cNvCxnSpPr/>
          <p:nvPr/>
        </p:nvCxnSpPr>
        <p:spPr>
          <a:xfrm>
            <a:off x="801990" y="9209608"/>
            <a:ext cx="3253638" cy="0"/>
          </a:xfrm>
          <a:prstGeom prst="straightConnector1">
            <a:avLst/>
          </a:prstGeom>
          <a:noFill/>
          <a:ln w="381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11" name="Google Shape;311;p14"/>
          <p:cNvGrpSpPr/>
          <p:nvPr/>
        </p:nvGrpSpPr>
        <p:grpSpPr>
          <a:xfrm rot="-5400000">
            <a:off x="690214" y="2954549"/>
            <a:ext cx="337852" cy="337852"/>
            <a:chOff x="0" y="0"/>
            <a:chExt cx="812800" cy="812800"/>
          </a:xfrm>
        </p:grpSpPr>
        <p:sp>
          <p:nvSpPr>
            <p:cNvPr id="312" name="Google Shape;312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4" name="Google Shape;314;p14"/>
          <p:cNvGrpSpPr/>
          <p:nvPr/>
        </p:nvGrpSpPr>
        <p:grpSpPr>
          <a:xfrm rot="-5400000">
            <a:off x="690214" y="8983531"/>
            <a:ext cx="337852" cy="337852"/>
            <a:chOff x="0" y="0"/>
            <a:chExt cx="812800" cy="812800"/>
          </a:xfrm>
        </p:grpSpPr>
        <p:sp>
          <p:nvSpPr>
            <p:cNvPr id="315" name="Google Shape;315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17" name="Google Shape;317;p14"/>
          <p:cNvCxnSpPr/>
          <p:nvPr/>
        </p:nvCxnSpPr>
        <p:spPr>
          <a:xfrm>
            <a:off x="859140" y="2954549"/>
            <a:ext cx="0" cy="6111636"/>
          </a:xfrm>
          <a:prstGeom prst="straightConnector1">
            <a:avLst/>
          </a:prstGeom>
          <a:noFill/>
          <a:ln w="3810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8" name="Google Shape;318;p14"/>
          <p:cNvSpPr txBox="1"/>
          <p:nvPr/>
        </p:nvSpPr>
        <p:spPr>
          <a:xfrm>
            <a:off x="2389820" y="959190"/>
            <a:ext cx="690840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 err="1">
                <a:solidFill>
                  <a:srgbClr val="FFFFFF"/>
                </a:solidFill>
                <a:latin typeface="Cuprum"/>
                <a:sym typeface="Cuprum"/>
              </a:rPr>
              <a:t>Herramientas</a:t>
            </a:r>
            <a:endParaRPr dirty="0"/>
          </a:p>
        </p:txBody>
      </p:sp>
      <p:grpSp>
        <p:nvGrpSpPr>
          <p:cNvPr id="320" name="Google Shape;320;p14"/>
          <p:cNvGrpSpPr/>
          <p:nvPr/>
        </p:nvGrpSpPr>
        <p:grpSpPr>
          <a:xfrm rot="-5400000">
            <a:off x="4055628" y="9021631"/>
            <a:ext cx="337852" cy="337852"/>
            <a:chOff x="0" y="0"/>
            <a:chExt cx="812800" cy="812800"/>
          </a:xfrm>
        </p:grpSpPr>
        <p:sp>
          <p:nvSpPr>
            <p:cNvPr id="321" name="Google Shape;321;p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23" name="Google Shape;323;p14"/>
          <p:cNvPicPr preferRelativeResize="0"/>
          <p:nvPr/>
        </p:nvPicPr>
        <p:blipFill rotWithShape="1">
          <a:blip r:embed="rId4">
            <a:alphaModFix/>
          </a:blip>
          <a:srcRect l="3652" t="2371" r="3874" b="2371"/>
          <a:stretch/>
        </p:blipFill>
        <p:spPr>
          <a:xfrm>
            <a:off x="10491050" y="1117050"/>
            <a:ext cx="5805000" cy="8052900"/>
          </a:xfrm>
          <a:prstGeom prst="roundRect">
            <a:avLst>
              <a:gd name="adj" fmla="val 10207"/>
            </a:avLst>
          </a:prstGeom>
          <a:noFill/>
          <a:ln w="152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F49D111-8279-F0AE-ED91-EA3C955842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4938" y="2375860"/>
            <a:ext cx="2896228" cy="289622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D817808-FB68-79C2-66DA-8CFE413E2E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2045" y="2489299"/>
            <a:ext cx="2309812" cy="230981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AC2A8DC-7FFC-81C0-D20D-C389E95794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771350">
            <a:off x="1718281" y="6006140"/>
            <a:ext cx="1905000" cy="1905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F42DB0C-7D89-9ACC-F4DC-F695478744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68682" y="5594282"/>
            <a:ext cx="4840223" cy="272871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2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 extrusionOk="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75855" b="-75855"/>
            </a:stretch>
          </a:blipFill>
          <a:ln>
            <a:noFill/>
          </a:ln>
        </p:spPr>
      </p:sp>
      <p:cxnSp>
        <p:nvCxnSpPr>
          <p:cNvPr id="653" name="Google Shape;653;p22"/>
          <p:cNvCxnSpPr/>
          <p:nvPr/>
        </p:nvCxnSpPr>
        <p:spPr>
          <a:xfrm>
            <a:off x="441436" y="3221745"/>
            <a:ext cx="0" cy="6492240"/>
          </a:xfrm>
          <a:prstGeom prst="straightConnector1">
            <a:avLst/>
          </a:prstGeom>
          <a:noFill/>
          <a:ln w="5715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54" name="Google Shape;654;p22"/>
          <p:cNvGrpSpPr/>
          <p:nvPr/>
        </p:nvGrpSpPr>
        <p:grpSpPr>
          <a:xfrm>
            <a:off x="257270" y="9561585"/>
            <a:ext cx="337852" cy="337852"/>
            <a:chOff x="0" y="0"/>
            <a:chExt cx="812800" cy="812800"/>
          </a:xfrm>
        </p:grpSpPr>
        <p:sp>
          <p:nvSpPr>
            <p:cNvPr id="655" name="Google Shape;655;p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7" name="Google Shape;657;p22"/>
          <p:cNvGrpSpPr/>
          <p:nvPr/>
        </p:nvGrpSpPr>
        <p:grpSpPr>
          <a:xfrm>
            <a:off x="268700" y="8267636"/>
            <a:ext cx="337852" cy="337852"/>
            <a:chOff x="0" y="0"/>
            <a:chExt cx="812800" cy="812800"/>
          </a:xfrm>
        </p:grpSpPr>
        <p:sp>
          <p:nvSpPr>
            <p:cNvPr id="658" name="Google Shape;658;p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0" name="Google Shape;660;p22"/>
          <p:cNvGrpSpPr/>
          <p:nvPr/>
        </p:nvGrpSpPr>
        <p:grpSpPr>
          <a:xfrm>
            <a:off x="272510" y="2950576"/>
            <a:ext cx="337852" cy="337852"/>
            <a:chOff x="0" y="0"/>
            <a:chExt cx="812800" cy="812800"/>
          </a:xfrm>
        </p:grpSpPr>
        <p:sp>
          <p:nvSpPr>
            <p:cNvPr id="661" name="Google Shape;661;p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63" name="Google Shape;663;p22"/>
          <p:cNvCxnSpPr/>
          <p:nvPr/>
        </p:nvCxnSpPr>
        <p:spPr>
          <a:xfrm rot="10800000">
            <a:off x="437626" y="9783778"/>
            <a:ext cx="6492240" cy="0"/>
          </a:xfrm>
          <a:prstGeom prst="straightConnector1">
            <a:avLst/>
          </a:prstGeom>
          <a:noFill/>
          <a:ln w="5715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64" name="Google Shape;664;p22"/>
          <p:cNvGrpSpPr/>
          <p:nvPr/>
        </p:nvGrpSpPr>
        <p:grpSpPr>
          <a:xfrm>
            <a:off x="6760940" y="9629140"/>
            <a:ext cx="337852" cy="337852"/>
            <a:chOff x="0" y="0"/>
            <a:chExt cx="812800" cy="812800"/>
          </a:xfrm>
        </p:grpSpPr>
        <p:sp>
          <p:nvSpPr>
            <p:cNvPr id="665" name="Google Shape;665;p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7" name="Google Shape;667;p22"/>
          <p:cNvGrpSpPr/>
          <p:nvPr/>
        </p:nvGrpSpPr>
        <p:grpSpPr>
          <a:xfrm>
            <a:off x="1926753" y="3185152"/>
            <a:ext cx="1762592" cy="1865869"/>
            <a:chOff x="0" y="-137703"/>
            <a:chExt cx="2350123" cy="2487826"/>
          </a:xfrm>
        </p:grpSpPr>
        <p:grpSp>
          <p:nvGrpSpPr>
            <p:cNvPr id="668" name="Google Shape;668;p22"/>
            <p:cNvGrpSpPr/>
            <p:nvPr/>
          </p:nvGrpSpPr>
          <p:grpSpPr>
            <a:xfrm>
              <a:off x="0" y="-137703"/>
              <a:ext cx="2350123" cy="2487826"/>
              <a:chOff x="0" y="-47625"/>
              <a:chExt cx="812800" cy="860425"/>
            </a:xfrm>
          </p:grpSpPr>
          <p:sp>
            <p:nvSpPr>
              <p:cNvPr id="669" name="Google Shape;669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196678" y="0"/>
                    </a:moveTo>
                    <a:lnTo>
                      <a:pt x="616122" y="0"/>
                    </a:lnTo>
                    <a:cubicBezTo>
                      <a:pt x="668284" y="0"/>
                      <a:pt x="718310" y="20721"/>
                      <a:pt x="755194" y="57606"/>
                    </a:cubicBezTo>
                    <a:cubicBezTo>
                      <a:pt x="792079" y="94490"/>
                      <a:pt x="812800" y="144516"/>
                      <a:pt x="812800" y="196678"/>
                    </a:cubicBezTo>
                    <a:lnTo>
                      <a:pt x="812800" y="616122"/>
                    </a:lnTo>
                    <a:cubicBezTo>
                      <a:pt x="812800" y="668284"/>
                      <a:pt x="792079" y="718310"/>
                      <a:pt x="755194" y="755194"/>
                    </a:cubicBezTo>
                    <a:cubicBezTo>
                      <a:pt x="718310" y="792079"/>
                      <a:pt x="668284" y="812800"/>
                      <a:pt x="616122" y="812800"/>
                    </a:cubicBezTo>
                    <a:lnTo>
                      <a:pt x="196678" y="812800"/>
                    </a:lnTo>
                    <a:cubicBezTo>
                      <a:pt x="144516" y="812800"/>
                      <a:pt x="94490" y="792079"/>
                      <a:pt x="57606" y="755194"/>
                    </a:cubicBezTo>
                    <a:cubicBezTo>
                      <a:pt x="20721" y="718310"/>
                      <a:pt x="0" y="668284"/>
                      <a:pt x="0" y="616122"/>
                    </a:cubicBezTo>
                    <a:lnTo>
                      <a:pt x="0" y="196678"/>
                    </a:lnTo>
                    <a:cubicBezTo>
                      <a:pt x="0" y="144516"/>
                      <a:pt x="20721" y="94490"/>
                      <a:pt x="57606" y="57606"/>
                    </a:cubicBezTo>
                    <a:cubicBezTo>
                      <a:pt x="94490" y="20721"/>
                      <a:pt x="144516" y="0"/>
                      <a:pt x="196678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2"/>
              <p:cNvSpPr txBox="1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71" name="Google Shape;671;p22"/>
            <p:cNvSpPr txBox="1"/>
            <p:nvPr/>
          </p:nvSpPr>
          <p:spPr>
            <a:xfrm>
              <a:off x="866542" y="105766"/>
              <a:ext cx="617038" cy="19576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779" b="0" i="0" u="none" strike="noStrike" cap="none">
                  <a:solidFill>
                    <a:srgbClr val="FFFFFF"/>
                  </a:solidFill>
                  <a:latin typeface="Cuprum"/>
                  <a:ea typeface="Cuprum"/>
                  <a:cs typeface="Cuprum"/>
                  <a:sym typeface="Cuprum"/>
                </a:rPr>
                <a:t>3</a:t>
              </a:r>
              <a:endParaRPr/>
            </a:p>
          </p:txBody>
        </p:sp>
      </p:grpSp>
      <p:sp>
        <p:nvSpPr>
          <p:cNvPr id="672" name="Google Shape;672;p22"/>
          <p:cNvSpPr txBox="1"/>
          <p:nvPr/>
        </p:nvSpPr>
        <p:spPr>
          <a:xfrm>
            <a:off x="4217052" y="3278904"/>
            <a:ext cx="7378075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 err="1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Ventajas</a:t>
            </a:r>
            <a:r>
              <a:rPr lang="en-US" sz="9000" b="0" i="0" u="none" strike="noStrike" cap="none" dirty="0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 &amp; </a:t>
            </a:r>
            <a:r>
              <a:rPr lang="en-US" sz="9000" b="0" i="0" u="none" strike="noStrike" cap="none" dirty="0" err="1">
                <a:solidFill>
                  <a:srgbClr val="FFFFFF"/>
                </a:solidFill>
                <a:latin typeface="Cuprum"/>
                <a:ea typeface="Cuprum"/>
                <a:cs typeface="Cuprum"/>
                <a:sym typeface="Cuprum"/>
              </a:rPr>
              <a:t>Desventajas</a:t>
            </a:r>
            <a:endParaRPr dirty="0"/>
          </a:p>
        </p:txBody>
      </p:sp>
      <p:cxnSp>
        <p:nvCxnSpPr>
          <p:cNvPr id="674" name="Google Shape;674;p22"/>
          <p:cNvCxnSpPr/>
          <p:nvPr/>
        </p:nvCxnSpPr>
        <p:spPr>
          <a:xfrm rot="10800000">
            <a:off x="3661349" y="790322"/>
            <a:ext cx="10965303" cy="5859"/>
          </a:xfrm>
          <a:prstGeom prst="straightConnector1">
            <a:avLst/>
          </a:prstGeom>
          <a:noFill/>
          <a:ln w="57150" cap="flat" cmpd="sng">
            <a:solidFill>
              <a:srgbClr val="5271FF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75" name="Google Shape;675;p22"/>
          <p:cNvGrpSpPr/>
          <p:nvPr/>
        </p:nvGrpSpPr>
        <p:grpSpPr>
          <a:xfrm rot="5400000">
            <a:off x="9102756" y="580346"/>
            <a:ext cx="351065" cy="351065"/>
            <a:chOff x="0" y="0"/>
            <a:chExt cx="812800" cy="812800"/>
          </a:xfrm>
        </p:grpSpPr>
        <p:sp>
          <p:nvSpPr>
            <p:cNvPr id="676" name="Google Shape;676;p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050" tIns="39050" rIns="39050" bIns="39050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8" name="Google Shape;678;p22"/>
          <p:cNvGrpSpPr/>
          <p:nvPr/>
        </p:nvGrpSpPr>
        <p:grpSpPr>
          <a:xfrm rot="5400000">
            <a:off x="3494579" y="589134"/>
            <a:ext cx="333489" cy="333489"/>
            <a:chOff x="0" y="0"/>
            <a:chExt cx="812800" cy="812800"/>
          </a:xfrm>
        </p:grpSpPr>
        <p:sp>
          <p:nvSpPr>
            <p:cNvPr id="679" name="Google Shape;679;p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050" tIns="39050" rIns="39050" bIns="39050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1" name="Google Shape;681;p22"/>
          <p:cNvGrpSpPr/>
          <p:nvPr/>
        </p:nvGrpSpPr>
        <p:grpSpPr>
          <a:xfrm rot="10800000">
            <a:off x="14459932" y="589134"/>
            <a:ext cx="333489" cy="333489"/>
            <a:chOff x="0" y="0"/>
            <a:chExt cx="812800" cy="812800"/>
          </a:xfrm>
        </p:grpSpPr>
        <p:sp>
          <p:nvSpPr>
            <p:cNvPr id="682" name="Google Shape;682;p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27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9050" tIns="39050" rIns="39050" bIns="39050" anchor="ctr" anchorCtr="0">
              <a:noAutofit/>
            </a:bodyPr>
            <a:lstStyle/>
            <a:p>
              <a:pPr marL="0" marR="0" lvl="0" indent="0" algn="ctr" rtl="0">
                <a:lnSpc>
                  <a:spcPct val="186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4" name="Google Shape;684;p22"/>
          <p:cNvGrpSpPr/>
          <p:nvPr/>
        </p:nvGrpSpPr>
        <p:grpSpPr>
          <a:xfrm rot="10800000">
            <a:off x="11050601" y="2960092"/>
            <a:ext cx="6818662" cy="7015545"/>
            <a:chOff x="0" y="0"/>
            <a:chExt cx="9091550" cy="9354060"/>
          </a:xfrm>
        </p:grpSpPr>
        <p:cxnSp>
          <p:nvCxnSpPr>
            <p:cNvPr id="685" name="Google Shape;685;p22"/>
            <p:cNvCxnSpPr/>
            <p:nvPr/>
          </p:nvCxnSpPr>
          <p:spPr>
            <a:xfrm>
              <a:off x="245555" y="450470"/>
              <a:ext cx="0" cy="8656320"/>
            </a:xfrm>
            <a:prstGeom prst="straightConnector1">
              <a:avLst/>
            </a:prstGeom>
            <a:noFill/>
            <a:ln w="762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86" name="Google Shape;686;p22"/>
            <p:cNvGrpSpPr/>
            <p:nvPr/>
          </p:nvGrpSpPr>
          <p:grpSpPr>
            <a:xfrm>
              <a:off x="0" y="8903590"/>
              <a:ext cx="450470" cy="450470"/>
              <a:chOff x="0" y="0"/>
              <a:chExt cx="812800" cy="812800"/>
            </a:xfrm>
          </p:grpSpPr>
          <p:sp>
            <p:nvSpPr>
              <p:cNvPr id="687" name="Google Shape;687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89" name="Google Shape;689;p22"/>
            <p:cNvCxnSpPr/>
            <p:nvPr/>
          </p:nvCxnSpPr>
          <p:spPr>
            <a:xfrm rot="10800000">
              <a:off x="209995" y="270537"/>
              <a:ext cx="8656320" cy="0"/>
            </a:xfrm>
            <a:prstGeom prst="straightConnector1">
              <a:avLst/>
            </a:prstGeom>
            <a:noFill/>
            <a:ln w="76200" cap="flat" cmpd="sng">
              <a:solidFill>
                <a:srgbClr val="5271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690" name="Google Shape;690;p22"/>
            <p:cNvGrpSpPr/>
            <p:nvPr/>
          </p:nvGrpSpPr>
          <p:grpSpPr>
            <a:xfrm>
              <a:off x="15240" y="7178325"/>
              <a:ext cx="450470" cy="450470"/>
              <a:chOff x="0" y="0"/>
              <a:chExt cx="812800" cy="812800"/>
            </a:xfrm>
          </p:grpSpPr>
          <p:sp>
            <p:nvSpPr>
              <p:cNvPr id="691" name="Google Shape;691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3" name="Google Shape;693;p22"/>
            <p:cNvGrpSpPr/>
            <p:nvPr/>
          </p:nvGrpSpPr>
          <p:grpSpPr>
            <a:xfrm>
              <a:off x="1941616" y="0"/>
              <a:ext cx="450470" cy="450470"/>
              <a:chOff x="0" y="0"/>
              <a:chExt cx="812800" cy="812800"/>
            </a:xfrm>
          </p:grpSpPr>
          <p:sp>
            <p:nvSpPr>
              <p:cNvPr id="694" name="Google Shape;694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6" name="Google Shape;696;p22"/>
            <p:cNvGrpSpPr/>
            <p:nvPr/>
          </p:nvGrpSpPr>
          <p:grpSpPr>
            <a:xfrm>
              <a:off x="8641080" y="70702"/>
              <a:ext cx="450470" cy="450470"/>
              <a:chOff x="0" y="0"/>
              <a:chExt cx="812800" cy="812800"/>
            </a:xfrm>
          </p:grpSpPr>
          <p:sp>
            <p:nvSpPr>
              <p:cNvPr id="697" name="Google Shape;697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9" name="Google Shape;699;p22"/>
            <p:cNvGrpSpPr/>
            <p:nvPr/>
          </p:nvGrpSpPr>
          <p:grpSpPr>
            <a:xfrm>
              <a:off x="45720" y="88912"/>
              <a:ext cx="450470" cy="450470"/>
              <a:chOff x="0" y="0"/>
              <a:chExt cx="812800" cy="812800"/>
            </a:xfrm>
          </p:grpSpPr>
          <p:sp>
            <p:nvSpPr>
              <p:cNvPr id="700" name="Google Shape;700;p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27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702" name="Google Shape;702;p22"/>
          <p:cNvPicPr preferRelativeResize="0"/>
          <p:nvPr/>
        </p:nvPicPr>
        <p:blipFill rotWithShape="1">
          <a:blip r:embed="rId4">
            <a:alphaModFix/>
          </a:blip>
          <a:srcRect l="3675" t="2843" r="3284" b="2994"/>
          <a:stretch/>
        </p:blipFill>
        <p:spPr>
          <a:xfrm>
            <a:off x="11204969" y="2863025"/>
            <a:ext cx="4480500" cy="4679400"/>
          </a:xfrm>
          <a:prstGeom prst="roundRect">
            <a:avLst>
              <a:gd name="adj" fmla="val 16667"/>
            </a:avLst>
          </a:prstGeom>
          <a:noFill/>
          <a:ln w="152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25"/>
          <p:cNvSpPr/>
          <p:nvPr/>
        </p:nvSpPr>
        <p:spPr>
          <a:xfrm>
            <a:off x="5952297" y="3888178"/>
            <a:ext cx="6383356" cy="4875288"/>
          </a:xfrm>
          <a:custGeom>
            <a:avLst/>
            <a:gdLst/>
            <a:ahLst/>
            <a:cxnLst/>
            <a:rect l="l" t="t" r="r" b="b"/>
            <a:pathLst>
              <a:path w="8511141" h="6500384" extrusionOk="0">
                <a:moveTo>
                  <a:pt x="0" y="0"/>
                </a:moveTo>
                <a:lnTo>
                  <a:pt x="8511141" y="0"/>
                </a:lnTo>
                <a:lnTo>
                  <a:pt x="8511141" y="6500384"/>
                </a:lnTo>
                <a:lnTo>
                  <a:pt x="0" y="65003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07" name="Google Shape;807;p25"/>
          <p:cNvSpPr txBox="1"/>
          <p:nvPr/>
        </p:nvSpPr>
        <p:spPr>
          <a:xfrm>
            <a:off x="776234" y="6588624"/>
            <a:ext cx="3976200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Requiere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Poca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preparación</a:t>
            </a: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de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datos</a:t>
            </a:r>
            <a:endParaRPr dirty="0"/>
          </a:p>
        </p:txBody>
      </p:sp>
      <p:sp>
        <p:nvSpPr>
          <p:cNvPr id="808" name="Google Shape;808;p25"/>
          <p:cNvSpPr txBox="1"/>
          <p:nvPr/>
        </p:nvSpPr>
        <p:spPr>
          <a:xfrm>
            <a:off x="13535533" y="6588624"/>
            <a:ext cx="3976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>
                <a:solidFill>
                  <a:srgbClr val="FFFFFF"/>
                </a:solidFill>
                <a:latin typeface="Ubuntu"/>
                <a:sym typeface="Ubuntu"/>
              </a:rPr>
              <a:t>Más </a:t>
            </a:r>
            <a:r>
              <a:rPr lang="en-US" sz="3500" b="1" dirty="0" err="1">
                <a:solidFill>
                  <a:srgbClr val="FFFFFF"/>
                </a:solidFill>
                <a:latin typeface="Ubuntu"/>
                <a:sym typeface="Ubuntu"/>
              </a:rPr>
              <a:t>costos</a:t>
            </a:r>
            <a:r>
              <a:rPr lang="en-US" sz="3500" b="1" dirty="0">
                <a:solidFill>
                  <a:srgbClr val="FFFFFF"/>
                </a:solidFill>
                <a:latin typeface="Ubuntu"/>
                <a:sym typeface="Ubuntu"/>
              </a:rPr>
              <a:t>.</a:t>
            </a:r>
            <a:endParaRPr dirty="0"/>
          </a:p>
        </p:txBody>
      </p:sp>
      <p:sp>
        <p:nvSpPr>
          <p:cNvPr id="809" name="Google Shape;809;p25"/>
          <p:cNvSpPr txBox="1"/>
          <p:nvPr/>
        </p:nvSpPr>
        <p:spPr>
          <a:xfrm>
            <a:off x="776234" y="4020050"/>
            <a:ext cx="3976233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Fácil de </a:t>
            </a:r>
            <a:r>
              <a:rPr lang="en-US" sz="3500" b="1" i="0" u="none" strike="noStrike" cap="none" dirty="0" err="1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interpretar</a:t>
            </a:r>
            <a:endParaRPr dirty="0"/>
          </a:p>
        </p:txBody>
      </p:sp>
      <p:sp>
        <p:nvSpPr>
          <p:cNvPr id="810" name="Google Shape;810;p25"/>
          <p:cNvSpPr txBox="1"/>
          <p:nvPr/>
        </p:nvSpPr>
        <p:spPr>
          <a:xfrm>
            <a:off x="13535533" y="4020050"/>
            <a:ext cx="3976233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dirty="0" err="1">
                <a:solidFill>
                  <a:srgbClr val="FFFFFF"/>
                </a:solidFill>
                <a:latin typeface="Ubuntu"/>
                <a:sym typeface="Ubuntu"/>
              </a:rPr>
              <a:t>Propensos</a:t>
            </a:r>
            <a:r>
              <a:rPr lang="en-US" sz="3500" b="1" dirty="0">
                <a:solidFill>
                  <a:srgbClr val="FFFFFF"/>
                </a:solidFill>
                <a:latin typeface="Ubuntu"/>
                <a:sym typeface="Ubuntu"/>
              </a:rPr>
              <a:t> al </a:t>
            </a:r>
            <a:r>
              <a:rPr lang="en-US" sz="3500" b="1" dirty="0" err="1">
                <a:solidFill>
                  <a:srgbClr val="FFFFFF"/>
                </a:solidFill>
                <a:latin typeface="Ubuntu"/>
                <a:sym typeface="Ubuntu"/>
              </a:rPr>
              <a:t>sobreajuste</a:t>
            </a:r>
            <a:endParaRPr dirty="0"/>
          </a:p>
        </p:txBody>
      </p:sp>
      <p:grpSp>
        <p:nvGrpSpPr>
          <p:cNvPr id="817" name="Google Shape;817;p25"/>
          <p:cNvGrpSpPr/>
          <p:nvPr/>
        </p:nvGrpSpPr>
        <p:grpSpPr>
          <a:xfrm>
            <a:off x="342062" y="354387"/>
            <a:ext cx="5500611" cy="5500610"/>
            <a:chOff x="0" y="0"/>
            <a:chExt cx="7334147" cy="7334146"/>
          </a:xfrm>
        </p:grpSpPr>
        <p:cxnSp>
          <p:nvCxnSpPr>
            <p:cNvPr id="818" name="Google Shape;818;p25"/>
            <p:cNvCxnSpPr/>
            <p:nvPr/>
          </p:nvCxnSpPr>
          <p:spPr>
            <a:xfrm>
              <a:off x="237949" y="468087"/>
              <a:ext cx="0" cy="6655451"/>
            </a:xfrm>
            <a:prstGeom prst="straightConnector1">
              <a:avLst/>
            </a:prstGeom>
            <a:noFill/>
            <a:ln w="3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9" name="Google Shape;819;p25"/>
            <p:cNvGrpSpPr/>
            <p:nvPr/>
          </p:nvGrpSpPr>
          <p:grpSpPr>
            <a:xfrm>
              <a:off x="0" y="0"/>
              <a:ext cx="468087" cy="468087"/>
              <a:chOff x="0" y="0"/>
              <a:chExt cx="812800" cy="812800"/>
            </a:xfrm>
          </p:grpSpPr>
          <p:sp>
            <p:nvSpPr>
              <p:cNvPr id="820" name="Google Shape;820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2" name="Google Shape;822;p25"/>
            <p:cNvGrpSpPr/>
            <p:nvPr/>
          </p:nvGrpSpPr>
          <p:grpSpPr>
            <a:xfrm>
              <a:off x="23435" y="6889494"/>
              <a:ext cx="444652" cy="444652"/>
              <a:chOff x="0" y="0"/>
              <a:chExt cx="812800" cy="812800"/>
            </a:xfrm>
          </p:grpSpPr>
          <p:sp>
            <p:nvSpPr>
              <p:cNvPr id="823" name="Google Shape;823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825" name="Google Shape;825;p25"/>
            <p:cNvCxnSpPr/>
            <p:nvPr/>
          </p:nvCxnSpPr>
          <p:spPr>
            <a:xfrm rot="10800000">
              <a:off x="210609" y="237949"/>
              <a:ext cx="6655451" cy="0"/>
            </a:xfrm>
            <a:prstGeom prst="straightConnector1">
              <a:avLst/>
            </a:prstGeom>
            <a:noFill/>
            <a:ln w="3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26" name="Google Shape;826;p25"/>
            <p:cNvGrpSpPr/>
            <p:nvPr/>
          </p:nvGrpSpPr>
          <p:grpSpPr>
            <a:xfrm rot="5400000">
              <a:off x="6866060" y="0"/>
              <a:ext cx="468087" cy="468087"/>
              <a:chOff x="0" y="0"/>
              <a:chExt cx="812800" cy="812800"/>
            </a:xfrm>
          </p:grpSpPr>
          <p:sp>
            <p:nvSpPr>
              <p:cNvPr id="827" name="Google Shape;827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25"/>
            <p:cNvGrpSpPr/>
            <p:nvPr/>
          </p:nvGrpSpPr>
          <p:grpSpPr>
            <a:xfrm rot="5400000">
              <a:off x="0" y="23435"/>
              <a:ext cx="444652" cy="444652"/>
              <a:chOff x="0" y="0"/>
              <a:chExt cx="812800" cy="812800"/>
            </a:xfrm>
          </p:grpSpPr>
          <p:sp>
            <p:nvSpPr>
              <p:cNvPr id="830" name="Google Shape;830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2" name="Google Shape;832;p25"/>
            <p:cNvGrpSpPr/>
            <p:nvPr/>
          </p:nvGrpSpPr>
          <p:grpSpPr>
            <a:xfrm>
              <a:off x="2067147" y="0"/>
              <a:ext cx="444652" cy="444652"/>
              <a:chOff x="0" y="0"/>
              <a:chExt cx="812800" cy="812800"/>
            </a:xfrm>
          </p:grpSpPr>
          <p:sp>
            <p:nvSpPr>
              <p:cNvPr id="833" name="Google Shape;833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5" name="Google Shape;835;p25"/>
            <p:cNvGrpSpPr/>
            <p:nvPr/>
          </p:nvGrpSpPr>
          <p:grpSpPr>
            <a:xfrm>
              <a:off x="23435" y="5565586"/>
              <a:ext cx="444652" cy="444652"/>
              <a:chOff x="0" y="0"/>
              <a:chExt cx="812800" cy="812800"/>
            </a:xfrm>
          </p:grpSpPr>
          <p:sp>
            <p:nvSpPr>
              <p:cNvPr id="836" name="Google Shape;836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38" name="Google Shape;838;p25"/>
          <p:cNvGrpSpPr/>
          <p:nvPr/>
        </p:nvGrpSpPr>
        <p:grpSpPr>
          <a:xfrm rot="10800000">
            <a:off x="12908586" y="4960570"/>
            <a:ext cx="5051221" cy="5051221"/>
            <a:chOff x="0" y="0"/>
            <a:chExt cx="6734962" cy="6734962"/>
          </a:xfrm>
        </p:grpSpPr>
        <p:cxnSp>
          <p:nvCxnSpPr>
            <p:cNvPr id="839" name="Google Shape;839;p25"/>
            <p:cNvCxnSpPr/>
            <p:nvPr/>
          </p:nvCxnSpPr>
          <p:spPr>
            <a:xfrm>
              <a:off x="218509" y="429845"/>
              <a:ext cx="0" cy="6111714"/>
            </a:xfrm>
            <a:prstGeom prst="straightConnector1">
              <a:avLst/>
            </a:prstGeom>
            <a:noFill/>
            <a:ln w="358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0" name="Google Shape;840;p25"/>
            <p:cNvGrpSpPr/>
            <p:nvPr/>
          </p:nvGrpSpPr>
          <p:grpSpPr>
            <a:xfrm>
              <a:off x="0" y="0"/>
              <a:ext cx="429845" cy="429845"/>
              <a:chOff x="0" y="0"/>
              <a:chExt cx="812800" cy="812800"/>
            </a:xfrm>
          </p:grpSpPr>
          <p:sp>
            <p:nvSpPr>
              <p:cNvPr id="841" name="Google Shape;841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3" name="Google Shape;843;p25"/>
            <p:cNvGrpSpPr/>
            <p:nvPr/>
          </p:nvGrpSpPr>
          <p:grpSpPr>
            <a:xfrm>
              <a:off x="21520" y="6326637"/>
              <a:ext cx="408325" cy="408325"/>
              <a:chOff x="0" y="0"/>
              <a:chExt cx="812800" cy="812800"/>
            </a:xfrm>
          </p:grpSpPr>
          <p:sp>
            <p:nvSpPr>
              <p:cNvPr id="844" name="Google Shape;844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846" name="Google Shape;846;p25"/>
            <p:cNvCxnSpPr/>
            <p:nvPr/>
          </p:nvCxnSpPr>
          <p:spPr>
            <a:xfrm rot="10800000">
              <a:off x="193402" y="218509"/>
              <a:ext cx="6111714" cy="0"/>
            </a:xfrm>
            <a:prstGeom prst="straightConnector1">
              <a:avLst/>
            </a:prstGeom>
            <a:noFill/>
            <a:ln w="538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7" name="Google Shape;847;p25"/>
            <p:cNvGrpSpPr/>
            <p:nvPr/>
          </p:nvGrpSpPr>
          <p:grpSpPr>
            <a:xfrm rot="5400000">
              <a:off x="6305117" y="0"/>
              <a:ext cx="429845" cy="429845"/>
              <a:chOff x="0" y="0"/>
              <a:chExt cx="812800" cy="812800"/>
            </a:xfrm>
          </p:grpSpPr>
          <p:sp>
            <p:nvSpPr>
              <p:cNvPr id="848" name="Google Shape;848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0" name="Google Shape;850;p25"/>
            <p:cNvGrpSpPr/>
            <p:nvPr/>
          </p:nvGrpSpPr>
          <p:grpSpPr>
            <a:xfrm rot="5400000">
              <a:off x="0" y="21520"/>
              <a:ext cx="408325" cy="408325"/>
              <a:chOff x="0" y="0"/>
              <a:chExt cx="812800" cy="812800"/>
            </a:xfrm>
          </p:grpSpPr>
          <p:sp>
            <p:nvSpPr>
              <p:cNvPr id="851" name="Google Shape;851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3" name="Google Shape;853;p25"/>
            <p:cNvGrpSpPr/>
            <p:nvPr/>
          </p:nvGrpSpPr>
          <p:grpSpPr>
            <a:xfrm>
              <a:off x="1898266" y="0"/>
              <a:ext cx="408325" cy="408325"/>
              <a:chOff x="0" y="0"/>
              <a:chExt cx="812800" cy="812800"/>
            </a:xfrm>
          </p:grpSpPr>
          <p:sp>
            <p:nvSpPr>
              <p:cNvPr id="854" name="Google Shape;854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6" name="Google Shape;856;p25"/>
            <p:cNvGrpSpPr/>
            <p:nvPr/>
          </p:nvGrpSpPr>
          <p:grpSpPr>
            <a:xfrm>
              <a:off x="21520" y="5110889"/>
              <a:ext cx="408325" cy="408325"/>
              <a:chOff x="0" y="0"/>
              <a:chExt cx="812800" cy="812800"/>
            </a:xfrm>
          </p:grpSpPr>
          <p:sp>
            <p:nvSpPr>
              <p:cNvPr id="857" name="Google Shape;857;p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 extrusionOk="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25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66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859" name="Google Shape;859;p25"/>
          <p:cNvPicPr preferRelativeResize="0"/>
          <p:nvPr/>
        </p:nvPicPr>
        <p:blipFill rotWithShape="1">
          <a:blip r:embed="rId4">
            <a:alphaModFix/>
          </a:blip>
          <a:srcRect l="3367" t="3830" r="3077" b="31691"/>
          <a:stretch/>
        </p:blipFill>
        <p:spPr>
          <a:xfrm>
            <a:off x="6087849" y="4020050"/>
            <a:ext cx="6095289" cy="3215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 IT Software Pitch Deck">
  <a:themeElements>
    <a:clrScheme name="Office">
      <a:dk1>
        <a:srgbClr val="083572"/>
      </a:dk1>
      <a:lt1>
        <a:srgbClr val="FFFFFF"/>
      </a:lt1>
      <a:dk2>
        <a:srgbClr val="004AAD"/>
      </a:dk2>
      <a:lt2>
        <a:srgbClr val="5271FF"/>
      </a:lt2>
      <a:accent1>
        <a:srgbClr val="083572"/>
      </a:accent1>
      <a:accent2>
        <a:srgbClr val="888888"/>
      </a:accent2>
      <a:accent3>
        <a:srgbClr val="083572"/>
      </a:accent3>
      <a:accent4>
        <a:srgbClr val="5271FF"/>
      </a:accent4>
      <a:accent5>
        <a:srgbClr val="FFFFFF"/>
      </a:accent5>
      <a:accent6>
        <a:srgbClr val="083572"/>
      </a:accent6>
      <a:hlink>
        <a:srgbClr val="004AAD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788</TotalTime>
  <Words>147</Words>
  <Application>Microsoft Office PowerPoint</Application>
  <PresentationFormat>Personalizado</PresentationFormat>
  <Paragraphs>37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Calibri</vt:lpstr>
      <vt:lpstr>Ubuntu</vt:lpstr>
      <vt:lpstr>Cuprum</vt:lpstr>
      <vt:lpstr>Arial</vt:lpstr>
      <vt:lpstr> IT Software Pitch Deck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SANCHEZ ZUÑIGA OLMAN ANDREY</cp:lastModifiedBy>
  <cp:revision>7</cp:revision>
  <dcterms:modified xsi:type="dcterms:W3CDTF">2025-02-21T05:03:18Z</dcterms:modified>
</cp:coreProperties>
</file>